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83" r:id="rId5"/>
    <p:sldId id="260" r:id="rId6"/>
    <p:sldId id="261" r:id="rId7"/>
    <p:sldId id="262" r:id="rId8"/>
    <p:sldId id="282" r:id="rId9"/>
    <p:sldId id="264" r:id="rId10"/>
    <p:sldId id="265" r:id="rId11"/>
    <p:sldId id="266" r:id="rId12"/>
    <p:sldId id="267" r:id="rId13"/>
    <p:sldId id="268" r:id="rId14"/>
    <p:sldId id="269" r:id="rId15"/>
    <p:sldId id="296" r:id="rId16"/>
    <p:sldId id="297" r:id="rId17"/>
    <p:sldId id="298" r:id="rId18"/>
    <p:sldId id="270" r:id="rId19"/>
    <p:sldId id="284" r:id="rId20"/>
    <p:sldId id="285" r:id="rId21"/>
    <p:sldId id="294" r:id="rId22"/>
    <p:sldId id="295" r:id="rId23"/>
    <p:sldId id="275" r:id="rId24"/>
    <p:sldId id="276" r:id="rId25"/>
    <p:sldId id="289" r:id="rId26"/>
    <p:sldId id="259" r:id="rId27"/>
    <p:sldId id="290" r:id="rId28"/>
    <p:sldId id="291" r:id="rId29"/>
    <p:sldId id="281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0000"/>
    <a:srgbClr val="EDB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6" autoAdjust="0"/>
    <p:restoredTop sz="94660"/>
  </p:normalViewPr>
  <p:slideViewPr>
    <p:cSldViewPr>
      <p:cViewPr varScale="1">
        <p:scale>
          <a:sx n="52" d="100"/>
          <a:sy n="52" d="100"/>
        </p:scale>
        <p:origin x="874" y="9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E3DA2-6881-42E5-9772-E3671A1F1880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5686C-64AA-48D5-AF35-33CF9D8A1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8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껐다 키는 모션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686C-64AA-48D5-AF35-33CF9D8A1F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9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5686C-64AA-48D5-AF35-33CF9D8A1F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54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3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102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8.png"/><Relationship Id="rId5" Type="http://schemas.openxmlformats.org/officeDocument/2006/relationships/image" Target="../media/image3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2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9.png"/><Relationship Id="rId3" Type="http://schemas.openxmlformats.org/officeDocument/2006/relationships/image" Target="../media/image103.png"/><Relationship Id="rId21" Type="http://schemas.openxmlformats.org/officeDocument/2006/relationships/image" Target="../media/image122.png"/><Relationship Id="rId7" Type="http://schemas.openxmlformats.org/officeDocument/2006/relationships/image" Target="../media/image114.png"/><Relationship Id="rId12" Type="http://schemas.openxmlformats.org/officeDocument/2006/relationships/image" Target="../media/image109.png"/><Relationship Id="rId17" Type="http://schemas.openxmlformats.org/officeDocument/2006/relationships/image" Target="../media/image118.png"/><Relationship Id="rId2" Type="http://schemas.openxmlformats.org/officeDocument/2006/relationships/image" Target="../media/image102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8.png"/><Relationship Id="rId5" Type="http://schemas.openxmlformats.org/officeDocument/2006/relationships/image" Target="../media/image3.png"/><Relationship Id="rId15" Type="http://schemas.openxmlformats.org/officeDocument/2006/relationships/image" Target="../media/image116.png"/><Relationship Id="rId10" Type="http://schemas.openxmlformats.org/officeDocument/2006/relationships/image" Target="../media/image107.png"/><Relationship Id="rId19" Type="http://schemas.openxmlformats.org/officeDocument/2006/relationships/image" Target="../media/image120.png"/><Relationship Id="rId4" Type="http://schemas.openxmlformats.org/officeDocument/2006/relationships/image" Target="../media/image2.png"/><Relationship Id="rId9" Type="http://schemas.openxmlformats.org/officeDocument/2006/relationships/image" Target="../media/image106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09.png"/><Relationship Id="rId18" Type="http://schemas.openxmlformats.org/officeDocument/2006/relationships/image" Target="../media/image128.png"/><Relationship Id="rId3" Type="http://schemas.openxmlformats.org/officeDocument/2006/relationships/image" Target="../media/image124.png"/><Relationship Id="rId7" Type="http://schemas.openxmlformats.org/officeDocument/2006/relationships/image" Target="../media/image4.png"/><Relationship Id="rId12" Type="http://schemas.openxmlformats.org/officeDocument/2006/relationships/image" Target="../media/image108.png"/><Relationship Id="rId17" Type="http://schemas.openxmlformats.org/officeDocument/2006/relationships/image" Target="../media/image127.png"/><Relationship Id="rId2" Type="http://schemas.openxmlformats.org/officeDocument/2006/relationships/image" Target="../media/image10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7.png"/><Relationship Id="rId5" Type="http://schemas.openxmlformats.org/officeDocument/2006/relationships/image" Target="../media/image2.png"/><Relationship Id="rId15" Type="http://schemas.openxmlformats.org/officeDocument/2006/relationships/image" Target="../media/image125.png"/><Relationship Id="rId10" Type="http://schemas.openxmlformats.org/officeDocument/2006/relationships/image" Target="../media/image106.png"/><Relationship Id="rId19" Type="http://schemas.openxmlformats.org/officeDocument/2006/relationships/image" Target="../media/image129.png"/><Relationship Id="rId4" Type="http://schemas.openxmlformats.org/officeDocument/2006/relationships/image" Target="../media/image103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24.png"/><Relationship Id="rId3" Type="http://schemas.openxmlformats.org/officeDocument/2006/relationships/image" Target="../media/image103.png"/><Relationship Id="rId7" Type="http://schemas.openxmlformats.org/officeDocument/2006/relationships/image" Target="../media/image114.png"/><Relationship Id="rId12" Type="http://schemas.openxmlformats.org/officeDocument/2006/relationships/image" Target="../media/image109.png"/><Relationship Id="rId17" Type="http://schemas.openxmlformats.org/officeDocument/2006/relationships/image" Target="../media/image133.png"/><Relationship Id="rId2" Type="http://schemas.openxmlformats.org/officeDocument/2006/relationships/image" Target="../media/image102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8.png"/><Relationship Id="rId5" Type="http://schemas.openxmlformats.org/officeDocument/2006/relationships/image" Target="../media/image3.png"/><Relationship Id="rId15" Type="http://schemas.openxmlformats.org/officeDocument/2006/relationships/image" Target="../media/image131.png"/><Relationship Id="rId10" Type="http://schemas.openxmlformats.org/officeDocument/2006/relationships/image" Target="../media/image107.png"/><Relationship Id="rId19" Type="http://schemas.openxmlformats.org/officeDocument/2006/relationships/image" Target="../media/image129.png"/><Relationship Id="rId4" Type="http://schemas.openxmlformats.org/officeDocument/2006/relationships/image" Target="../media/image2.png"/><Relationship Id="rId9" Type="http://schemas.openxmlformats.org/officeDocument/2006/relationships/image" Target="../media/image106.png"/><Relationship Id="rId1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09.png"/><Relationship Id="rId18" Type="http://schemas.openxmlformats.org/officeDocument/2006/relationships/image" Target="../media/image138.png"/><Relationship Id="rId3" Type="http://schemas.openxmlformats.org/officeDocument/2006/relationships/image" Target="../media/image102.png"/><Relationship Id="rId7" Type="http://schemas.openxmlformats.org/officeDocument/2006/relationships/image" Target="../media/image4.png"/><Relationship Id="rId12" Type="http://schemas.openxmlformats.org/officeDocument/2006/relationships/image" Target="../media/image108.png"/><Relationship Id="rId17" Type="http://schemas.openxmlformats.org/officeDocument/2006/relationships/image" Target="../media/image13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7.png"/><Relationship Id="rId5" Type="http://schemas.openxmlformats.org/officeDocument/2006/relationships/image" Target="../media/image2.png"/><Relationship Id="rId15" Type="http://schemas.openxmlformats.org/officeDocument/2006/relationships/image" Target="../media/image135.png"/><Relationship Id="rId10" Type="http://schemas.openxmlformats.org/officeDocument/2006/relationships/image" Target="../media/image106.png"/><Relationship Id="rId4" Type="http://schemas.openxmlformats.org/officeDocument/2006/relationships/image" Target="../media/image103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3.png"/><Relationship Id="rId7" Type="http://schemas.openxmlformats.org/officeDocument/2006/relationships/image" Target="../media/image134.png"/><Relationship Id="rId12" Type="http://schemas.openxmlformats.org/officeDocument/2006/relationships/image" Target="../media/image10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8.png"/><Relationship Id="rId5" Type="http://schemas.openxmlformats.org/officeDocument/2006/relationships/image" Target="../media/image3.png"/><Relationship Id="rId15" Type="http://schemas.openxmlformats.org/officeDocument/2006/relationships/image" Target="../media/image137.png"/><Relationship Id="rId10" Type="http://schemas.openxmlformats.org/officeDocument/2006/relationships/image" Target="../media/image107.png"/><Relationship Id="rId4" Type="http://schemas.openxmlformats.org/officeDocument/2006/relationships/image" Target="../media/image2.png"/><Relationship Id="rId9" Type="http://schemas.openxmlformats.org/officeDocument/2006/relationships/image" Target="../media/image106.png"/><Relationship Id="rId14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3.png"/><Relationship Id="rId7" Type="http://schemas.openxmlformats.org/officeDocument/2006/relationships/image" Target="../media/image134.png"/><Relationship Id="rId12" Type="http://schemas.openxmlformats.org/officeDocument/2006/relationships/image" Target="../media/image10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8.png"/><Relationship Id="rId5" Type="http://schemas.openxmlformats.org/officeDocument/2006/relationships/image" Target="../media/image3.png"/><Relationship Id="rId15" Type="http://schemas.openxmlformats.org/officeDocument/2006/relationships/image" Target="../media/image137.png"/><Relationship Id="rId10" Type="http://schemas.openxmlformats.org/officeDocument/2006/relationships/image" Target="../media/image107.png"/><Relationship Id="rId4" Type="http://schemas.openxmlformats.org/officeDocument/2006/relationships/image" Target="../media/image2.png"/><Relationship Id="rId9" Type="http://schemas.openxmlformats.org/officeDocument/2006/relationships/image" Target="../media/image106.png"/><Relationship Id="rId14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43.png"/><Relationship Id="rId3" Type="http://schemas.openxmlformats.org/officeDocument/2006/relationships/image" Target="../media/image103.png"/><Relationship Id="rId7" Type="http://schemas.openxmlformats.org/officeDocument/2006/relationships/image" Target="../media/image114.png"/><Relationship Id="rId12" Type="http://schemas.openxmlformats.org/officeDocument/2006/relationships/image" Target="../media/image109.png"/><Relationship Id="rId17" Type="http://schemas.openxmlformats.org/officeDocument/2006/relationships/image" Target="../media/image142.png"/><Relationship Id="rId2" Type="http://schemas.openxmlformats.org/officeDocument/2006/relationships/image" Target="../media/image102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8.png"/><Relationship Id="rId5" Type="http://schemas.openxmlformats.org/officeDocument/2006/relationships/image" Target="../media/image3.png"/><Relationship Id="rId15" Type="http://schemas.openxmlformats.org/officeDocument/2006/relationships/image" Target="../media/image140.png"/><Relationship Id="rId10" Type="http://schemas.openxmlformats.org/officeDocument/2006/relationships/image" Target="../media/image107.png"/><Relationship Id="rId19" Type="http://schemas.openxmlformats.org/officeDocument/2006/relationships/image" Target="../media/image144.png"/><Relationship Id="rId4" Type="http://schemas.openxmlformats.org/officeDocument/2006/relationships/image" Target="../media/image2.png"/><Relationship Id="rId9" Type="http://schemas.openxmlformats.org/officeDocument/2006/relationships/image" Target="../media/image106.png"/><Relationship Id="rId14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8.png"/><Relationship Id="rId5" Type="http://schemas.openxmlformats.org/officeDocument/2006/relationships/image" Target="../media/image2.png"/><Relationship Id="rId15" Type="http://schemas.openxmlformats.org/officeDocument/2006/relationships/image" Target="../media/image146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Relationship Id="rId14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47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2.png"/><Relationship Id="rId16" Type="http://schemas.openxmlformats.org/officeDocument/2006/relationships/image" Target="../media/image15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9.png"/><Relationship Id="rId5" Type="http://schemas.openxmlformats.org/officeDocument/2006/relationships/image" Target="../media/image3.png"/><Relationship Id="rId15" Type="http://schemas.openxmlformats.org/officeDocument/2006/relationships/image" Target="../media/image149.gif"/><Relationship Id="rId10" Type="http://schemas.openxmlformats.org/officeDocument/2006/relationships/image" Target="../media/image108.png"/><Relationship Id="rId4" Type="http://schemas.openxmlformats.org/officeDocument/2006/relationships/image" Target="../media/image2.png"/><Relationship Id="rId9" Type="http://schemas.openxmlformats.org/officeDocument/2006/relationships/image" Target="../media/image107.png"/><Relationship Id="rId14" Type="http://schemas.openxmlformats.org/officeDocument/2006/relationships/image" Target="../media/image148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5.png"/><Relationship Id="rId18" Type="http://schemas.openxmlformats.org/officeDocument/2006/relationships/image" Target="../media/image121.png"/><Relationship Id="rId3" Type="http://schemas.openxmlformats.org/officeDocument/2006/relationships/image" Target="../media/image103.png"/><Relationship Id="rId21" Type="http://schemas.openxmlformats.org/officeDocument/2006/relationships/image" Target="../media/image156.png"/><Relationship Id="rId7" Type="http://schemas.openxmlformats.org/officeDocument/2006/relationships/image" Target="../media/image151.png"/><Relationship Id="rId12" Type="http://schemas.openxmlformats.org/officeDocument/2006/relationships/image" Target="../media/image109.png"/><Relationship Id="rId17" Type="http://schemas.openxmlformats.org/officeDocument/2006/relationships/image" Target="../media/image154.png"/><Relationship Id="rId2" Type="http://schemas.openxmlformats.org/officeDocument/2006/relationships/image" Target="../media/image102.png"/><Relationship Id="rId16" Type="http://schemas.openxmlformats.org/officeDocument/2006/relationships/image" Target="../media/image153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8.png"/><Relationship Id="rId5" Type="http://schemas.openxmlformats.org/officeDocument/2006/relationships/image" Target="../media/image3.png"/><Relationship Id="rId15" Type="http://schemas.openxmlformats.org/officeDocument/2006/relationships/image" Target="../media/image152.png"/><Relationship Id="rId10" Type="http://schemas.openxmlformats.org/officeDocument/2006/relationships/image" Target="../media/image107.png"/><Relationship Id="rId19" Type="http://schemas.openxmlformats.org/officeDocument/2006/relationships/image" Target="../media/image155.png"/><Relationship Id="rId4" Type="http://schemas.openxmlformats.org/officeDocument/2006/relationships/image" Target="../media/image2.pn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Relationship Id="rId22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8.png"/><Relationship Id="rId18" Type="http://schemas.openxmlformats.org/officeDocument/2006/relationships/image" Target="../media/image160.png"/><Relationship Id="rId3" Type="http://schemas.openxmlformats.org/officeDocument/2006/relationships/image" Target="../media/image140.png"/><Relationship Id="rId7" Type="http://schemas.openxmlformats.org/officeDocument/2006/relationships/image" Target="../media/image3.png"/><Relationship Id="rId12" Type="http://schemas.openxmlformats.org/officeDocument/2006/relationships/image" Target="../media/image107.png"/><Relationship Id="rId17" Type="http://schemas.openxmlformats.org/officeDocument/2006/relationships/image" Target="../media/image159.png"/><Relationship Id="rId2" Type="http://schemas.openxmlformats.org/officeDocument/2006/relationships/image" Target="../media/image102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6.png"/><Relationship Id="rId5" Type="http://schemas.openxmlformats.org/officeDocument/2006/relationships/image" Target="../media/image103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141.png"/><Relationship Id="rId9" Type="http://schemas.openxmlformats.org/officeDocument/2006/relationships/image" Target="../media/image158.png"/><Relationship Id="rId1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63.gif"/><Relationship Id="rId3" Type="http://schemas.openxmlformats.org/officeDocument/2006/relationships/image" Target="../media/image2.png"/><Relationship Id="rId7" Type="http://schemas.openxmlformats.org/officeDocument/2006/relationships/image" Target="../media/image161.png"/><Relationship Id="rId12" Type="http://schemas.openxmlformats.org/officeDocument/2006/relationships/image" Target="../media/image109.png"/><Relationship Id="rId17" Type="http://schemas.openxmlformats.org/officeDocument/2006/relationships/image" Target="../media/image141.png"/><Relationship Id="rId2" Type="http://schemas.openxmlformats.org/officeDocument/2006/relationships/image" Target="../media/image102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4.png"/><Relationship Id="rId15" Type="http://schemas.openxmlformats.org/officeDocument/2006/relationships/image" Target="../media/image162.png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Relationship Id="rId1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8.png"/><Relationship Id="rId18" Type="http://schemas.openxmlformats.org/officeDocument/2006/relationships/image" Target="../media/image166.png"/><Relationship Id="rId3" Type="http://schemas.openxmlformats.org/officeDocument/2006/relationships/image" Target="../media/image140.png"/><Relationship Id="rId7" Type="http://schemas.openxmlformats.org/officeDocument/2006/relationships/image" Target="../media/image3.png"/><Relationship Id="rId12" Type="http://schemas.openxmlformats.org/officeDocument/2006/relationships/image" Target="../media/image107.png"/><Relationship Id="rId17" Type="http://schemas.openxmlformats.org/officeDocument/2006/relationships/image" Target="../media/image165.png"/><Relationship Id="rId2" Type="http://schemas.openxmlformats.org/officeDocument/2006/relationships/image" Target="../media/image102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6.png"/><Relationship Id="rId5" Type="http://schemas.openxmlformats.org/officeDocument/2006/relationships/image" Target="../media/image103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67.gif"/><Relationship Id="rId4" Type="http://schemas.openxmlformats.org/officeDocument/2006/relationships/image" Target="../media/image141.png"/><Relationship Id="rId9" Type="http://schemas.openxmlformats.org/officeDocument/2006/relationships/image" Target="../media/image164.png"/><Relationship Id="rId1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30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29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72.png"/><Relationship Id="rId5" Type="http://schemas.openxmlformats.org/officeDocument/2006/relationships/image" Target="../media/image32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31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5.png"/><Relationship Id="rId18" Type="http://schemas.openxmlformats.org/officeDocument/2006/relationships/image" Target="../media/image188.png"/><Relationship Id="rId3" Type="http://schemas.openxmlformats.org/officeDocument/2006/relationships/image" Target="../media/image30.png"/><Relationship Id="rId21" Type="http://schemas.openxmlformats.org/officeDocument/2006/relationships/image" Target="../media/image190.png"/><Relationship Id="rId7" Type="http://schemas.openxmlformats.org/officeDocument/2006/relationships/image" Target="../media/image181.png"/><Relationship Id="rId12" Type="http://schemas.openxmlformats.org/officeDocument/2006/relationships/image" Target="../media/image184.png"/><Relationship Id="rId17" Type="http://schemas.openxmlformats.org/officeDocument/2006/relationships/image" Target="../media/image175.png"/><Relationship Id="rId2" Type="http://schemas.openxmlformats.org/officeDocument/2006/relationships/image" Target="../media/image29.png"/><Relationship Id="rId16" Type="http://schemas.openxmlformats.org/officeDocument/2006/relationships/image" Target="../media/image187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70.png"/><Relationship Id="rId5" Type="http://schemas.openxmlformats.org/officeDocument/2006/relationships/image" Target="../media/image32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19" Type="http://schemas.openxmlformats.org/officeDocument/2006/relationships/image" Target="../media/image177.png"/><Relationship Id="rId4" Type="http://schemas.openxmlformats.org/officeDocument/2006/relationships/image" Target="../media/image31.png"/><Relationship Id="rId9" Type="http://schemas.openxmlformats.org/officeDocument/2006/relationships/image" Target="../media/image183.png"/><Relationship Id="rId14" Type="http://schemas.openxmlformats.org/officeDocument/2006/relationships/image" Target="../media/image1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96.png"/><Relationship Id="rId3" Type="http://schemas.openxmlformats.org/officeDocument/2006/relationships/image" Target="../media/image30.png"/><Relationship Id="rId7" Type="http://schemas.openxmlformats.org/officeDocument/2006/relationships/image" Target="../media/image181.png"/><Relationship Id="rId12" Type="http://schemas.openxmlformats.org/officeDocument/2006/relationships/image" Target="../media/image193.png"/><Relationship Id="rId17" Type="http://schemas.openxmlformats.org/officeDocument/2006/relationships/image" Target="../media/image177.png"/><Relationship Id="rId2" Type="http://schemas.openxmlformats.org/officeDocument/2006/relationships/image" Target="../media/image29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2.png"/><Relationship Id="rId5" Type="http://schemas.openxmlformats.org/officeDocument/2006/relationships/image" Target="../media/image32.png"/><Relationship Id="rId15" Type="http://schemas.openxmlformats.org/officeDocument/2006/relationships/image" Target="../media/image175.png"/><Relationship Id="rId10" Type="http://schemas.openxmlformats.org/officeDocument/2006/relationships/image" Target="../media/image191.png"/><Relationship Id="rId19" Type="http://schemas.openxmlformats.org/officeDocument/2006/relationships/image" Target="../media/image197.png"/><Relationship Id="rId4" Type="http://schemas.openxmlformats.org/officeDocument/2006/relationships/image" Target="../media/image31.png"/><Relationship Id="rId9" Type="http://schemas.openxmlformats.org/officeDocument/2006/relationships/image" Target="../media/image170.png"/><Relationship Id="rId14" Type="http://schemas.openxmlformats.org/officeDocument/2006/relationships/image" Target="../media/image1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image" Target="../media/image198.png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3" Type="http://schemas.openxmlformats.org/officeDocument/2006/relationships/image" Target="../media/image217.png"/><Relationship Id="rId7" Type="http://schemas.openxmlformats.org/officeDocument/2006/relationships/image" Target="../media/image3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" Type="http://schemas.openxmlformats.org/officeDocument/2006/relationships/image" Target="../media/image216.png"/><Relationship Id="rId16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8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34.png"/><Relationship Id="rId3" Type="http://schemas.openxmlformats.org/officeDocument/2006/relationships/image" Target="../media/image30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33.png"/><Relationship Id="rId2" Type="http://schemas.openxmlformats.org/officeDocument/2006/relationships/image" Target="../media/image29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2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58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9.png"/><Relationship Id="rId21" Type="http://schemas.openxmlformats.org/officeDocument/2006/relationships/image" Target="../media/image84.png"/><Relationship Id="rId7" Type="http://schemas.openxmlformats.org/officeDocument/2006/relationships/image" Target="../media/image3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5.png"/><Relationship Id="rId3" Type="http://schemas.openxmlformats.org/officeDocument/2006/relationships/image" Target="../media/image68.png"/><Relationship Id="rId7" Type="http://schemas.openxmlformats.org/officeDocument/2006/relationships/image" Target="../media/image3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9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69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402" y="1125636"/>
            <a:ext cx="379778" cy="379778"/>
            <a:chOff x="1116402" y="1125636"/>
            <a:chExt cx="379778" cy="3797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6402" y="1125636"/>
              <a:ext cx="379778" cy="379778"/>
              <a:chOff x="1116402" y="1125636"/>
              <a:chExt cx="379778" cy="37977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16402" y="1125636"/>
                <a:ext cx="379778" cy="379778"/>
                <a:chOff x="1116402" y="1125636"/>
                <a:chExt cx="379778" cy="379778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11640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182417" y="1191651"/>
                <a:ext cx="247749" cy="247749"/>
                <a:chOff x="1182417" y="1191651"/>
                <a:chExt cx="247749" cy="24774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82417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231159" y="1275551"/>
              <a:ext cx="154896" cy="86924"/>
              <a:chOff x="1231159" y="1275551"/>
              <a:chExt cx="154896" cy="869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115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18635" y="1125636"/>
            <a:ext cx="379778" cy="379778"/>
            <a:chOff x="16718635" y="1125636"/>
            <a:chExt cx="379778" cy="3797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718635" y="1125636"/>
              <a:ext cx="379778" cy="379778"/>
              <a:chOff x="16718635" y="1125636"/>
              <a:chExt cx="379778" cy="37977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6718635" y="1125636"/>
                <a:ext cx="379778" cy="379778"/>
                <a:chOff x="16718635" y="1125636"/>
                <a:chExt cx="379778" cy="37977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6718635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6784649" y="1191651"/>
                <a:ext cx="247749" cy="247749"/>
                <a:chOff x="16784649" y="1191651"/>
                <a:chExt cx="247749" cy="24774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8464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833391" y="1275551"/>
              <a:ext cx="154896" cy="86924"/>
              <a:chOff x="16833391" y="1275551"/>
              <a:chExt cx="154896" cy="869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33391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766254" y="8788811"/>
            <a:ext cx="379778" cy="379778"/>
            <a:chOff x="16766254" y="8788811"/>
            <a:chExt cx="379778" cy="37977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766254" y="8788811"/>
              <a:ext cx="379778" cy="379778"/>
              <a:chOff x="16766254" y="8788811"/>
              <a:chExt cx="379778" cy="37977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6766254" y="8788811"/>
                <a:ext cx="379778" cy="379778"/>
                <a:chOff x="16766254" y="8788811"/>
                <a:chExt cx="379778" cy="37977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6766254" y="8788811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6832268" y="8854825"/>
                <a:ext cx="247749" cy="247749"/>
                <a:chOff x="16832268" y="8854825"/>
                <a:chExt cx="247749" cy="24774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832268" y="8854825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16878695" y="8938725"/>
              <a:ext cx="154896" cy="86924"/>
              <a:chOff x="16878695" y="8938725"/>
              <a:chExt cx="154896" cy="8692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78695" y="8938725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3657143" y="4515515"/>
            <a:ext cx="4952381" cy="6840760"/>
            <a:chOff x="13657143" y="4515515"/>
            <a:chExt cx="4952381" cy="684076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7143" y="4515515"/>
              <a:ext cx="4952381" cy="68407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2593" y="8722144"/>
            <a:ext cx="379778" cy="379778"/>
            <a:chOff x="1192593" y="8722144"/>
            <a:chExt cx="379778" cy="37977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92593" y="8722144"/>
              <a:ext cx="379778" cy="379778"/>
              <a:chOff x="1192593" y="8722144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192593" y="8722144"/>
                <a:ext cx="379778" cy="379778"/>
                <a:chOff x="1192593" y="8722144"/>
                <a:chExt cx="379778" cy="379778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192593" y="8722144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258607" y="8788159"/>
                <a:ext cx="247749" cy="247749"/>
                <a:chOff x="1258607" y="8788159"/>
                <a:chExt cx="247749" cy="247749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58607" y="8788159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1305034" y="8872059"/>
              <a:ext cx="154896" cy="86924"/>
              <a:chOff x="1305034" y="8872059"/>
              <a:chExt cx="154896" cy="869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5034" y="8872059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4361905" y="1428571"/>
            <a:ext cx="3542857" cy="1297619"/>
            <a:chOff x="14361905" y="1428571"/>
            <a:chExt cx="3542857" cy="129761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90476" y="859615"/>
              <a:ext cx="7085714" cy="259523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61905" y="1428571"/>
              <a:ext cx="3542857" cy="129761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24669" y="1843612"/>
            <a:ext cx="2719306" cy="85804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6690" y="1464900"/>
            <a:ext cx="12272896" cy="810186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2705" y="1485876"/>
            <a:ext cx="5186408" cy="194825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4427075" y="5192208"/>
            <a:ext cx="523899" cy="521803"/>
            <a:chOff x="14427075" y="5192208"/>
            <a:chExt cx="523899" cy="5218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14427075" y="5192208"/>
              <a:ext cx="523899" cy="52180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893106" y="4530557"/>
            <a:ext cx="360879" cy="359436"/>
            <a:chOff x="14893106" y="4530557"/>
            <a:chExt cx="360879" cy="35943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00000">
              <a:off x="14893106" y="4530557"/>
              <a:ext cx="360879" cy="35943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449738" y="2326127"/>
            <a:ext cx="209310" cy="503375"/>
            <a:chOff x="4449738" y="2326127"/>
            <a:chExt cx="209310" cy="50337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">
              <a:off x="4449738" y="2326127"/>
              <a:ext cx="209310" cy="50337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586134" y="3374984"/>
            <a:ext cx="551325" cy="549120"/>
            <a:chOff x="3586134" y="3374984"/>
            <a:chExt cx="551325" cy="54912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780000">
              <a:off x="3586134" y="3374984"/>
              <a:ext cx="551325" cy="54912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-694911" y="1223417"/>
            <a:ext cx="4002405" cy="3701684"/>
            <a:chOff x="-694911" y="1223417"/>
            <a:chExt cx="4002405" cy="370168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20000">
              <a:off x="-2696114" y="-542002"/>
              <a:ext cx="8004810" cy="7403368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720000">
              <a:off x="-694911" y="1223417"/>
              <a:ext cx="4002405" cy="3701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0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8850805"/>
            <a:chOff x="587156" y="633575"/>
            <a:chExt cx="17111402" cy="885080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7156" y="633575"/>
              <a:ext cx="17111402" cy="8850805"/>
              <a:chOff x="587156" y="633575"/>
              <a:chExt cx="17111402" cy="885080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68545" y="-3791827"/>
                <a:ext cx="34222805" cy="17701610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7156" y="633575"/>
                <a:ext cx="17111402" cy="885080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80734" y="945268"/>
              <a:ext cx="16545216" cy="8395179"/>
              <a:chOff x="880734" y="945268"/>
              <a:chExt cx="16545216" cy="83951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0734" y="945268"/>
                <a:ext cx="16545216" cy="83951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80557" y="7491016"/>
            <a:ext cx="140897" cy="140897"/>
            <a:chOff x="2880557" y="7491016"/>
            <a:chExt cx="140897" cy="140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557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3278" y="7491016"/>
            <a:ext cx="140897" cy="140897"/>
            <a:chOff x="6473278" y="7491016"/>
            <a:chExt cx="140897" cy="140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3278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1609" y="7491016"/>
            <a:ext cx="140897" cy="140897"/>
            <a:chOff x="9071609" y="7491016"/>
            <a:chExt cx="140897" cy="140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1609" y="7491016"/>
              <a:ext cx="140897" cy="1408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0070" y="3601165"/>
            <a:ext cx="9978326" cy="38629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52169" y="633575"/>
            <a:ext cx="4866254" cy="836518"/>
            <a:chOff x="6552169" y="633575"/>
            <a:chExt cx="4866254" cy="8365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2169" y="633575"/>
              <a:ext cx="4866254" cy="8365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26173" y="688875"/>
            <a:ext cx="3263098" cy="8128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3335" y="558835"/>
            <a:ext cx="3760420" cy="962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4751" y="3267713"/>
            <a:ext cx="8179890" cy="496035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31764" y="3153434"/>
            <a:ext cx="8667135" cy="4912716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5506387" y="5308292"/>
            <a:ext cx="7272939" cy="281905"/>
            <a:chOff x="5506387" y="5308292"/>
            <a:chExt cx="7272939" cy="281905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506387" y="5308292"/>
              <a:ext cx="7272939" cy="281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92383" y="558835"/>
            <a:ext cx="4680154" cy="962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225981" y="5829590"/>
            <a:ext cx="1033881" cy="294259"/>
            <a:chOff x="4225981" y="5829590"/>
            <a:chExt cx="1033881" cy="29425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4225981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763874" y="5829590"/>
            <a:ext cx="1033881" cy="294259"/>
            <a:chOff x="8763874" y="5829590"/>
            <a:chExt cx="1033881" cy="29425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8763874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3373901" y="5829590"/>
            <a:ext cx="1033881" cy="294259"/>
            <a:chOff x="13373901" y="5829590"/>
            <a:chExt cx="1033881" cy="29425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3373901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951873" y="3075004"/>
            <a:ext cx="2683513" cy="2683513"/>
            <a:chOff x="7951873" y="3075004"/>
            <a:chExt cx="2683513" cy="268351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51873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549086" y="3075004"/>
            <a:ext cx="2683513" cy="2683513"/>
            <a:chOff x="12549086" y="3075004"/>
            <a:chExt cx="2683513" cy="268351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49086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3401165" y="3075004"/>
            <a:ext cx="2683513" cy="2683513"/>
            <a:chOff x="3401165" y="3075004"/>
            <a:chExt cx="2683513" cy="268351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01165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3027771" y="6339263"/>
            <a:ext cx="3430301" cy="871448"/>
            <a:chOff x="3027771" y="6339263"/>
            <a:chExt cx="3430301" cy="87144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27771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76756" y="6432837"/>
            <a:ext cx="2350412" cy="692365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7565664" y="6339263"/>
            <a:ext cx="3430301" cy="871448"/>
            <a:chOff x="7565664" y="6339263"/>
            <a:chExt cx="3430301" cy="871448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65664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14651" y="6432837"/>
            <a:ext cx="2901108" cy="781060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2175692" y="6339263"/>
            <a:ext cx="3430301" cy="871448"/>
            <a:chOff x="12175692" y="6339263"/>
            <a:chExt cx="3430301" cy="871448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75692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27825" y="6430923"/>
            <a:ext cx="2138479" cy="7810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ACB87D8-4A3D-4DE4-25E8-EF3A2A202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95307" y="2566940"/>
            <a:ext cx="10375612" cy="6308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2383" y="558835"/>
            <a:ext cx="4680154" cy="962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28112" y="3352503"/>
            <a:ext cx="2686474" cy="136386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696294" y="2591683"/>
            <a:ext cx="926780" cy="2724390"/>
            <a:chOff x="12696294" y="2591683"/>
            <a:chExt cx="926780" cy="272439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60000">
              <a:off x="12696294" y="2591683"/>
              <a:ext cx="926780" cy="27243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057953" y="5284380"/>
            <a:ext cx="3756810" cy="3654351"/>
            <a:chOff x="5183694" y="5290174"/>
            <a:chExt cx="3756810" cy="365435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83694" y="5290174"/>
              <a:ext cx="3756810" cy="365435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606206" y="4000119"/>
            <a:ext cx="926780" cy="2724390"/>
            <a:chOff x="6606206" y="4000119"/>
            <a:chExt cx="926780" cy="272439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06206" y="4000119"/>
              <a:ext cx="926780" cy="272439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48819" y="4900354"/>
            <a:ext cx="2600211" cy="141181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79" name="Object 78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1" name="그룹 1031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34" name="그룹 1034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92" name="Object 9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5" name="그룹 1035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95" name="Object 94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6" name="그룹 1036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AC69A2-18F1-08EC-89DE-E29C6937F32A}"/>
              </a:ext>
            </a:extLst>
          </p:cNvPr>
          <p:cNvSpPr txBox="1"/>
          <p:nvPr/>
        </p:nvSpPr>
        <p:spPr>
          <a:xfrm>
            <a:off x="3819494" y="4458408"/>
            <a:ext cx="11126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u="sng" dirty="0"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지연 시간으로 인해 적합 </a:t>
            </a:r>
            <a:r>
              <a:rPr lang="en-US" altLang="ko-KR" sz="7200" b="1" u="sng" dirty="0">
                <a:highlight>
                  <a:srgbClr val="FFFF00"/>
                </a:highlight>
                <a:latin typeface="HY견고딕" panose="02030600000101010101" pitchFamily="18" charset="-127"/>
                <a:ea typeface="HY견고딕" panose="02030600000101010101" pitchFamily="18" charset="-127"/>
              </a:rPr>
              <a:t>X</a:t>
            </a:r>
            <a:endParaRPr lang="ko-KR" altLang="en-US" sz="7200" b="1" u="sng" dirty="0">
              <a:highlight>
                <a:srgbClr val="FFFF00"/>
              </a:highligh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Object 73">
            <a:extLst>
              <a:ext uri="{FF2B5EF4-FFF2-40B4-BE49-F238E27FC236}">
                <a16:creationId xmlns:a16="http://schemas.microsoft.com/office/drawing/2014/main" id="{8F6D91C5-927A-89D0-4AB6-DD5FBFF27894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29071" y="1079466"/>
            <a:ext cx="7670730" cy="2443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847" y="740478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92383" y="558835"/>
            <a:ext cx="4680154" cy="962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02668" y="4141407"/>
            <a:ext cx="2211814" cy="51076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01031" y="3600772"/>
            <a:ext cx="2205404" cy="883757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2486557" y="2794814"/>
            <a:ext cx="677767" cy="2464383"/>
            <a:chOff x="10660841" y="2720215"/>
            <a:chExt cx="677767" cy="246438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660841" y="2720215"/>
              <a:ext cx="677767" cy="2464383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22258" y="6926671"/>
            <a:ext cx="2205404" cy="883766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02668" y="7465729"/>
            <a:ext cx="2211814" cy="510767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2486557" y="6119136"/>
            <a:ext cx="677767" cy="2464383"/>
            <a:chOff x="10660841" y="6044537"/>
            <a:chExt cx="677767" cy="246438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660841" y="6044537"/>
              <a:ext cx="677767" cy="246438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B32FD84-D1BE-07E0-756B-F7E6317EAF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3335" y="2437010"/>
            <a:ext cx="10356771" cy="63307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AC81F5-2D5F-2F6B-3FB5-C04859F674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13923" y="2466224"/>
            <a:ext cx="10375612" cy="6308952"/>
          </a:xfrm>
          <a:prstGeom prst="rect">
            <a:avLst/>
          </a:prstGeom>
        </p:spPr>
      </p:pic>
      <p:pic>
        <p:nvPicPr>
          <p:cNvPr id="8" name="Object 73">
            <a:extLst>
              <a:ext uri="{FF2B5EF4-FFF2-40B4-BE49-F238E27FC236}">
                <a16:creationId xmlns:a16="http://schemas.microsoft.com/office/drawing/2014/main" id="{71E35A94-40CB-2A97-4855-AF0816CED004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29071" y="1079466"/>
            <a:ext cx="7670730" cy="2443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2383" y="558835"/>
            <a:ext cx="4680154" cy="962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7140" y="1287429"/>
            <a:ext cx="9052368" cy="2443387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897968" y="3064579"/>
            <a:ext cx="8869565" cy="5388260"/>
            <a:chOff x="897968" y="3064579"/>
            <a:chExt cx="8869565" cy="538826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7968" y="3064579"/>
              <a:ext cx="8869565" cy="538826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689422" y="3841251"/>
            <a:ext cx="3834917" cy="3834917"/>
            <a:chOff x="12689422" y="3841251"/>
            <a:chExt cx="3834917" cy="383491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89422" y="3841251"/>
              <a:ext cx="3834917" cy="383491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0553569" y="5142857"/>
            <a:ext cx="1711909" cy="1239105"/>
            <a:chOff x="10553569" y="5142857"/>
            <a:chExt cx="1711909" cy="123910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53569" y="5142857"/>
              <a:ext cx="1711909" cy="1239105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E633BE-12BA-4B84-76BA-AF2A295B529B}"/>
              </a:ext>
            </a:extLst>
          </p:cNvPr>
          <p:cNvSpPr/>
          <p:nvPr/>
        </p:nvSpPr>
        <p:spPr>
          <a:xfrm>
            <a:off x="7162800" y="3390900"/>
            <a:ext cx="2604733" cy="506193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92383" y="558835"/>
            <a:ext cx="4680154" cy="962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17140" y="1287429"/>
            <a:ext cx="9052368" cy="2443387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2689422" y="3841251"/>
            <a:ext cx="3834917" cy="3834917"/>
            <a:chOff x="12689422" y="3841251"/>
            <a:chExt cx="3834917" cy="383491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89422" y="3841251"/>
              <a:ext cx="3834917" cy="383491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3E2953-2C21-0140-FA9E-F77D7CDAA231}"/>
              </a:ext>
            </a:extLst>
          </p:cNvPr>
          <p:cNvSpPr txBox="1"/>
          <p:nvPr/>
        </p:nvSpPr>
        <p:spPr>
          <a:xfrm>
            <a:off x="3365307" y="3841251"/>
            <a:ext cx="6880858" cy="857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970" dirty="0">
                <a:latin typeface="TT투게더" panose="02020603020101020101" pitchFamily="18" charset="-127"/>
                <a:ea typeface="TT투게더" panose="02020603020101020101" pitchFamily="18" charset="-127"/>
              </a:rPr>
              <a:t>VCC</a:t>
            </a:r>
            <a:r>
              <a:rPr lang="ko-KR" altLang="en-US" sz="4970" dirty="0">
                <a:latin typeface="TT투게더" panose="02020603020101020101" pitchFamily="18" charset="-127"/>
                <a:ea typeface="TT투게더" panose="02020603020101020101" pitchFamily="18" charset="-127"/>
              </a:rPr>
              <a:t>에 디지털 핀을 연결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3BAD0-062D-744C-083E-8A5E146D8A71}"/>
              </a:ext>
            </a:extLst>
          </p:cNvPr>
          <p:cNvSpPr txBox="1"/>
          <p:nvPr/>
        </p:nvSpPr>
        <p:spPr>
          <a:xfrm>
            <a:off x="1341740" y="6679554"/>
            <a:ext cx="1092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highlight>
                  <a:srgbClr val="FFFF00"/>
                </a:highlight>
                <a:latin typeface="TT투게더" panose="02020603020101020101" pitchFamily="18" charset="-127"/>
                <a:ea typeface="TT투게더" panose="02020603020101020101" pitchFamily="18" charset="-127"/>
              </a:rPr>
              <a:t>=&gt; </a:t>
            </a:r>
            <a:r>
              <a:rPr lang="ko-KR" altLang="en-US" sz="5400" b="1" dirty="0">
                <a:highlight>
                  <a:srgbClr val="FFFF00"/>
                </a:highlight>
                <a:latin typeface="TT투게더" panose="02020603020101020101" pitchFamily="18" charset="-127"/>
                <a:ea typeface="TT투게더" panose="02020603020101020101" pitchFamily="18" charset="-127"/>
              </a:rPr>
              <a:t>전류 부족으로 적외선 센서 인식 </a:t>
            </a:r>
            <a:r>
              <a:rPr lang="en-US" altLang="ko-KR" sz="5400" b="1" dirty="0">
                <a:highlight>
                  <a:srgbClr val="FFFF00"/>
                </a:highlight>
                <a:latin typeface="TT투게더" panose="02020603020101020101" pitchFamily="18" charset="-127"/>
                <a:ea typeface="TT투게더" panose="02020603020101020101" pitchFamily="18" charset="-127"/>
              </a:rPr>
              <a:t>X</a:t>
            </a:r>
            <a:endParaRPr lang="ko-KR" altLang="en-US" sz="5400" b="1" dirty="0">
              <a:highlight>
                <a:srgbClr val="FFFF00"/>
              </a:highlight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7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847" y="740478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92383" y="558835"/>
            <a:ext cx="4680154" cy="962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17140" y="1287429"/>
            <a:ext cx="9052368" cy="2443387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2689422" y="3841251"/>
            <a:ext cx="3834917" cy="3834917"/>
            <a:chOff x="12689422" y="3841251"/>
            <a:chExt cx="3834917" cy="383491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89422" y="3841251"/>
              <a:ext cx="3834917" cy="3834917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7F8E6-2614-7901-381E-F20CE28D0AAB}"/>
              </a:ext>
            </a:extLst>
          </p:cNvPr>
          <p:cNvSpPr/>
          <p:nvPr/>
        </p:nvSpPr>
        <p:spPr>
          <a:xfrm>
            <a:off x="13487400" y="6337124"/>
            <a:ext cx="1701756" cy="488298"/>
          </a:xfrm>
          <a:prstGeom prst="rect">
            <a:avLst/>
          </a:prstGeom>
          <a:noFill/>
          <a:ln w="152400">
            <a:solidFill>
              <a:srgbClr val="F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EAE34-BED9-4C13-A994-FF752631835E}"/>
              </a:ext>
            </a:extLst>
          </p:cNvPr>
          <p:cNvSpPr txBox="1"/>
          <p:nvPr/>
        </p:nvSpPr>
        <p:spPr>
          <a:xfrm>
            <a:off x="3719220" y="3569572"/>
            <a:ext cx="106925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T투게더" panose="02020603020101020101" pitchFamily="18" charset="-127"/>
                <a:ea typeface="TT투게더" panose="02020603020101020101" pitchFamily="18" charset="-127"/>
              </a:rPr>
              <a:t>LOW – shutdown</a:t>
            </a:r>
          </a:p>
          <a:p>
            <a:pPr algn="ctr"/>
            <a:r>
              <a:rPr lang="en-US" altLang="ko-KR" sz="4000" dirty="0">
                <a:latin typeface="TT투게더" panose="02020603020101020101" pitchFamily="18" charset="-127"/>
                <a:ea typeface="TT투게더" panose="02020603020101020101" pitchFamily="18" charset="-127"/>
              </a:rPr>
              <a:t>HIGH – booting(default)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F41F5E-D6C1-6412-14FB-73C06BAC2AD0}"/>
              </a:ext>
            </a:extLst>
          </p:cNvPr>
          <p:cNvCxnSpPr>
            <a:cxnSpLocks/>
          </p:cNvCxnSpPr>
          <p:nvPr/>
        </p:nvCxnSpPr>
        <p:spPr>
          <a:xfrm>
            <a:off x="10972800" y="5134789"/>
            <a:ext cx="2396708" cy="1421396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6BA484-366B-6984-2B0B-45807F5E41DA}"/>
              </a:ext>
            </a:extLst>
          </p:cNvPr>
          <p:cNvSpPr txBox="1"/>
          <p:nvPr/>
        </p:nvSpPr>
        <p:spPr>
          <a:xfrm>
            <a:off x="1410333" y="6825422"/>
            <a:ext cx="14361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highlight>
                  <a:srgbClr val="FFFF00"/>
                </a:highlight>
                <a:latin typeface="TT투게더" panose="02020603020101020101" pitchFamily="18" charset="-127"/>
                <a:ea typeface="TT투게더" panose="02020603020101020101" pitchFamily="18" charset="-127"/>
              </a:rPr>
              <a:t>=&gt; </a:t>
            </a:r>
            <a:r>
              <a:rPr lang="ko-KR" altLang="en-US" sz="5400" b="1" dirty="0">
                <a:highlight>
                  <a:srgbClr val="FFFF00"/>
                </a:highlight>
                <a:latin typeface="TT투게더" panose="02020603020101020101" pitchFamily="18" charset="-127"/>
                <a:ea typeface="TT투게더" panose="02020603020101020101" pitchFamily="18" charset="-127"/>
              </a:rPr>
              <a:t>순차적  </a:t>
            </a:r>
            <a:r>
              <a:rPr lang="en-US" altLang="ko-KR" sz="5400" b="1" dirty="0">
                <a:highlight>
                  <a:srgbClr val="FFFF00"/>
                </a:highlight>
                <a:latin typeface="TT투게더" panose="02020603020101020101" pitchFamily="18" charset="-127"/>
                <a:ea typeface="TT투게더" panose="02020603020101020101" pitchFamily="18" charset="-127"/>
              </a:rPr>
              <a:t>HIGH </a:t>
            </a:r>
            <a:r>
              <a:rPr lang="ko-KR" altLang="en-US" sz="5400" b="1" dirty="0">
                <a:highlight>
                  <a:srgbClr val="FFFF00"/>
                </a:highlight>
                <a:latin typeface="TT투게더" panose="02020603020101020101" pitchFamily="18" charset="-127"/>
                <a:ea typeface="TT투게더" panose="02020603020101020101" pitchFamily="18" charset="-127"/>
              </a:rPr>
              <a:t>입력으로 </a:t>
            </a:r>
            <a:r>
              <a:rPr lang="ko-KR" altLang="en-US" sz="5400" b="1" dirty="0" err="1">
                <a:highlight>
                  <a:srgbClr val="FFFF00"/>
                </a:highlight>
                <a:latin typeface="TT투게더" panose="02020603020101020101" pitchFamily="18" charset="-127"/>
                <a:ea typeface="TT투게더" panose="02020603020101020101" pitchFamily="18" charset="-127"/>
              </a:rPr>
              <a:t>주소값</a:t>
            </a:r>
            <a:r>
              <a:rPr lang="ko-KR" altLang="en-US" sz="5400" b="1" dirty="0">
                <a:highlight>
                  <a:srgbClr val="FFFF00"/>
                </a:highlight>
                <a:latin typeface="TT투게더" panose="02020603020101020101" pitchFamily="18" charset="-127"/>
                <a:ea typeface="TT투게더" panose="02020603020101020101" pitchFamily="18" charset="-127"/>
              </a:rPr>
              <a:t> 변경 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209EC-5791-0C7E-6514-B7BA5CBEB8D7}"/>
              </a:ext>
            </a:extLst>
          </p:cNvPr>
          <p:cNvSpPr txBox="1"/>
          <p:nvPr/>
        </p:nvSpPr>
        <p:spPr>
          <a:xfrm>
            <a:off x="1421505" y="3877170"/>
            <a:ext cx="38349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TT투게더" panose="02020603020101020101" pitchFamily="18" charset="-127"/>
                <a:ea typeface="TT투게더" panose="02020603020101020101" pitchFamily="18" charset="-127"/>
              </a:rPr>
              <a:t>XSHUT pin -&gt; </a:t>
            </a:r>
            <a:endParaRPr lang="ko-KR" altLang="en-US" sz="4000" dirty="0"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93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4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92383" y="558835"/>
            <a:ext cx="4680154" cy="962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21800" y="2612262"/>
            <a:ext cx="5228865" cy="1336322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-3320481" y="-1823397"/>
            <a:ext cx="18735007" cy="14789289"/>
            <a:chOff x="-2508848" y="-1603732"/>
            <a:chExt cx="15335000" cy="1385266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508848" y="-1603732"/>
              <a:ext cx="15335000" cy="13852663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1852" y="1645097"/>
              <a:ext cx="7789169" cy="692633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852065" y="4475650"/>
            <a:ext cx="1287003" cy="1095598"/>
            <a:chOff x="12771411" y="4242381"/>
            <a:chExt cx="1287003" cy="109559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2771411" y="4242381"/>
              <a:ext cx="1287003" cy="1095598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00275" y="5864605"/>
            <a:ext cx="5893762" cy="18746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9B3649-E5F4-4CBD-4071-BCD23C24532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84" y="2287522"/>
            <a:ext cx="7503075" cy="50607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609FD9F-CC97-82BD-8A37-FA46F6DB3D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3731" y="1505414"/>
            <a:ext cx="12725400" cy="7909190"/>
          </a:xfrm>
          <a:prstGeom prst="rect">
            <a:avLst/>
          </a:prstGeom>
        </p:spPr>
      </p:pic>
      <p:pic>
        <p:nvPicPr>
          <p:cNvPr id="9" name="Object 33">
            <a:extLst>
              <a:ext uri="{FF2B5EF4-FFF2-40B4-BE49-F238E27FC236}">
                <a16:creationId xmlns:a16="http://schemas.microsoft.com/office/drawing/2014/main" id="{27013C76-47A5-DA24-9B2F-2FE649486F16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72175" y="542679"/>
            <a:ext cx="4941363" cy="9627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4286" y="571429"/>
            <a:ext cx="7790941" cy="8864111"/>
            <a:chOff x="9714286" y="571429"/>
            <a:chExt cx="7790941" cy="8864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4286" y="571429"/>
              <a:ext cx="7790941" cy="8864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2943" y="515679"/>
            <a:ext cx="16899829" cy="9030199"/>
            <a:chOff x="692943" y="515679"/>
            <a:chExt cx="16899829" cy="90301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943" y="515679"/>
              <a:ext cx="16899829" cy="90301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402" y="1125636"/>
            <a:ext cx="379778" cy="379778"/>
            <a:chOff x="111640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16402" y="1125636"/>
              <a:ext cx="379778" cy="379778"/>
              <a:chOff x="111640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16402" y="1125636"/>
                <a:ext cx="379778" cy="379778"/>
                <a:chOff x="111640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1640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82417" y="1191651"/>
                <a:ext cx="247749" cy="247749"/>
                <a:chOff x="1182417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82417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31159" y="1275551"/>
              <a:ext cx="154896" cy="86924"/>
              <a:chOff x="123115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115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18635" y="1125636"/>
            <a:ext cx="379778" cy="379778"/>
            <a:chOff x="16718635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18635" y="1125636"/>
              <a:ext cx="379778" cy="379778"/>
              <a:chOff x="16718635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18635" y="1125636"/>
                <a:ext cx="379778" cy="379778"/>
                <a:chOff x="16718635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18635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784649" y="1191651"/>
                <a:ext cx="247749" cy="247749"/>
                <a:chOff x="1678464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78464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33391" y="1275551"/>
              <a:ext cx="154896" cy="86924"/>
              <a:chOff x="1683339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33391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766254" y="8788811"/>
            <a:ext cx="379778" cy="379778"/>
            <a:chOff x="16766254" y="8788811"/>
            <a:chExt cx="379778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766254" y="8788811"/>
              <a:ext cx="379778" cy="379778"/>
              <a:chOff x="16766254" y="8788811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6766254" y="8788811"/>
                <a:ext cx="379778" cy="379778"/>
                <a:chOff x="16766254" y="8788811"/>
                <a:chExt cx="379778" cy="379778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66254" y="8788811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6832268" y="8854825"/>
                <a:ext cx="247749" cy="247749"/>
                <a:chOff x="16832268" y="8854825"/>
                <a:chExt cx="247749" cy="24774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832268" y="8854825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6878695" y="8938725"/>
              <a:ext cx="154896" cy="86924"/>
              <a:chOff x="16878695" y="8938725"/>
              <a:chExt cx="154896" cy="8692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78695" y="8938725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92593" y="8722144"/>
            <a:ext cx="379778" cy="379778"/>
            <a:chOff x="1192593" y="8722144"/>
            <a:chExt cx="379778" cy="37977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92593" y="8722144"/>
              <a:ext cx="379778" cy="379778"/>
              <a:chOff x="1192593" y="8722144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192593" y="8722144"/>
                <a:ext cx="379778" cy="379778"/>
                <a:chOff x="1192593" y="8722144"/>
                <a:chExt cx="379778" cy="379778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92593" y="8722144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258607" y="8788159"/>
                <a:ext cx="247749" cy="247749"/>
                <a:chOff x="1258607" y="8788159"/>
                <a:chExt cx="247749" cy="247749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58607" y="8788159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1305034" y="8872059"/>
              <a:ext cx="154896" cy="86924"/>
              <a:chOff x="1305034" y="8872059"/>
              <a:chExt cx="154896" cy="8692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5034" y="8872059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787887" y="4705432"/>
            <a:ext cx="5398891" cy="412238"/>
            <a:chOff x="1787887" y="4705432"/>
            <a:chExt cx="5398891" cy="41223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7887" y="4705432"/>
              <a:ext cx="5398891" cy="41223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9974" y="3766059"/>
            <a:ext cx="5806072" cy="157384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66578" y="1158456"/>
            <a:ext cx="1816510" cy="707140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47146" y="1301070"/>
            <a:ext cx="3947226" cy="683002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99527" y="7816192"/>
            <a:ext cx="3511227" cy="13385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C73167-24C1-C63D-A7F2-ACD3C87D3738}"/>
              </a:ext>
            </a:extLst>
          </p:cNvPr>
          <p:cNvSpPr txBox="1"/>
          <p:nvPr/>
        </p:nvSpPr>
        <p:spPr>
          <a:xfrm>
            <a:off x="2286000" y="6812905"/>
            <a:ext cx="30893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latin typeface="TT투게더" panose="02020603020101020101" pitchFamily="18" charset="-127"/>
                <a:ea typeface="TT투게더" panose="02020603020101020101" pitchFamily="18" charset="-127"/>
              </a:rPr>
              <a:t>메인 화면</a:t>
            </a:r>
            <a:endParaRPr lang="ko-KR" altLang="en-US" sz="5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A703E-E86E-1241-AB8D-EBDAE26D38F3}"/>
              </a:ext>
            </a:extLst>
          </p:cNvPr>
          <p:cNvSpPr txBox="1"/>
          <p:nvPr/>
        </p:nvSpPr>
        <p:spPr>
          <a:xfrm>
            <a:off x="7396367" y="6812905"/>
            <a:ext cx="304121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latin typeface="TT투게더" panose="02020603020101020101" pitchFamily="18" charset="-127"/>
                <a:ea typeface="TT투게더" panose="02020603020101020101" pitchFamily="18" charset="-127"/>
              </a:rPr>
              <a:t>게임 모드</a:t>
            </a:r>
            <a:endParaRPr lang="ko-KR" altLang="en-US" sz="5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A92CAD-C2B6-0B44-8F8E-EEC8963A6B07}"/>
              </a:ext>
            </a:extLst>
          </p:cNvPr>
          <p:cNvSpPr txBox="1"/>
          <p:nvPr/>
        </p:nvSpPr>
        <p:spPr>
          <a:xfrm>
            <a:off x="13036846" y="6812905"/>
            <a:ext cx="300114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latin typeface="TT투게더" panose="02020603020101020101" pitchFamily="18" charset="-127"/>
                <a:ea typeface="TT투게더" panose="02020603020101020101" pitchFamily="18" charset="-127"/>
              </a:rPr>
              <a:t>연습 모드</a:t>
            </a:r>
            <a:endParaRPr lang="ko-KR" altLang="en-US" sz="5500" dirty="0"/>
          </a:p>
        </p:txBody>
      </p:sp>
      <p:pic>
        <p:nvPicPr>
          <p:cNvPr id="10" name="Object 33">
            <a:extLst>
              <a:ext uri="{FF2B5EF4-FFF2-40B4-BE49-F238E27FC236}">
                <a16:creationId xmlns:a16="http://schemas.microsoft.com/office/drawing/2014/main" id="{816D14D2-3218-1BD3-E235-B3357A19F58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38099" y="531288"/>
            <a:ext cx="4924811" cy="962735"/>
          </a:xfrm>
          <a:prstGeom prst="rect">
            <a:avLst/>
          </a:prstGeom>
        </p:spPr>
      </p:pic>
      <p:pic>
        <p:nvPicPr>
          <p:cNvPr id="13" name="그림 12" descr="텍스트, 전자기기, 밤하늘이(가) 표시된 사진&#10;&#10;자동 생성된 설명">
            <a:extLst>
              <a:ext uri="{FF2B5EF4-FFF2-40B4-BE49-F238E27FC236}">
                <a16:creationId xmlns:a16="http://schemas.microsoft.com/office/drawing/2014/main" id="{6B3F9806-AAF2-259E-F4C8-EB412CA84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75" y="2151403"/>
            <a:ext cx="4729925" cy="40588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A02919-9E90-60E0-ECC6-EBFF1D68E5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824" y="2135422"/>
            <a:ext cx="5231378" cy="40748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7B9B7D-E393-86DE-84A5-83B98ED530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453" y="2172570"/>
            <a:ext cx="5000975" cy="40748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46859" y="530264"/>
            <a:ext cx="4914582" cy="962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3692395" y="5829590"/>
            <a:ext cx="1033881" cy="294259"/>
            <a:chOff x="3692395" y="5829590"/>
            <a:chExt cx="1033881" cy="29425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3692395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625916" y="5829590"/>
            <a:ext cx="1033881" cy="294259"/>
            <a:chOff x="8625916" y="5829590"/>
            <a:chExt cx="1033881" cy="29425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8625916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3549915" y="5829590"/>
            <a:ext cx="1033881" cy="294259"/>
            <a:chOff x="13549915" y="5829590"/>
            <a:chExt cx="1033881" cy="29425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3549915" y="5829590"/>
              <a:ext cx="1033881" cy="29425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2880394" y="3075004"/>
            <a:ext cx="2683513" cy="2683513"/>
            <a:chOff x="2880394" y="3075004"/>
            <a:chExt cx="2683513" cy="268351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0394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801101" y="3075004"/>
            <a:ext cx="2683513" cy="2683513"/>
            <a:chOff x="7801101" y="3075004"/>
            <a:chExt cx="2683513" cy="268351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01101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2725099" y="3075004"/>
            <a:ext cx="2683513" cy="2683513"/>
            <a:chOff x="12725099" y="3075004"/>
            <a:chExt cx="2683513" cy="268351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25099" y="3075004"/>
              <a:ext cx="2683513" cy="268351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2494185" y="6339263"/>
            <a:ext cx="3430301" cy="871448"/>
            <a:chOff x="2494185" y="6339263"/>
            <a:chExt cx="3430301" cy="87144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94185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43171" y="6432838"/>
            <a:ext cx="2339040" cy="798335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7427707" y="6339263"/>
            <a:ext cx="3430301" cy="871448"/>
            <a:chOff x="7427707" y="6339263"/>
            <a:chExt cx="3430301" cy="871448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27707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76696" y="6432838"/>
            <a:ext cx="2345040" cy="781059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2351705" y="6339263"/>
            <a:ext cx="3430301" cy="871448"/>
            <a:chOff x="12351705" y="6339263"/>
            <a:chExt cx="3430301" cy="871448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51705" y="6339263"/>
              <a:ext cx="3430301" cy="871448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00696" y="6432838"/>
            <a:ext cx="2167564" cy="6923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pic>
        <p:nvPicPr>
          <p:cNvPr id="5" name="Object 5">
            <a:extLst>
              <a:ext uri="{FF2B5EF4-FFF2-40B4-BE49-F238E27FC236}">
                <a16:creationId xmlns:a16="http://schemas.microsoft.com/office/drawing/2014/main" id="{0F8B2E62-CB1C-70FC-7B88-2F19B0D98E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568123" y="-1104900"/>
            <a:ext cx="16899829" cy="13852663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27472C88-B761-E6C4-482D-CBCC8E4ACE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852" y="1645097"/>
            <a:ext cx="7935620" cy="7317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92383" y="539788"/>
            <a:ext cx="4872763" cy="962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845158" y="4402556"/>
            <a:ext cx="1287003" cy="1095598"/>
            <a:chOff x="12771411" y="4242381"/>
            <a:chExt cx="1287003" cy="109559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2771411" y="4242381"/>
              <a:ext cx="1287003" cy="1095598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74836" y="6061024"/>
            <a:ext cx="5601541" cy="1336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C37376-EC62-776E-4DFA-BE5F68B54C5F}"/>
              </a:ext>
            </a:extLst>
          </p:cNvPr>
          <p:cNvSpPr txBox="1"/>
          <p:nvPr/>
        </p:nvSpPr>
        <p:spPr>
          <a:xfrm>
            <a:off x="9401336" y="2516247"/>
            <a:ext cx="81724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TT투게더" panose="02020603020101020101" pitchFamily="18" charset="-127"/>
                <a:ea typeface="TT투게더" panose="02020603020101020101" pitchFamily="18" charset="-127"/>
              </a:rPr>
              <a:t>블루투스를 입력 값을 받고</a:t>
            </a:r>
            <a:r>
              <a:rPr lang="en-US" altLang="ko-KR" sz="4000" dirty="0">
                <a:latin typeface="TT투게더" panose="02020603020101020101" pitchFamily="18" charset="-127"/>
                <a:ea typeface="TT투게더" panose="02020603020101020101" pitchFamily="18" charset="-127"/>
              </a:rPr>
              <a:t>,</a:t>
            </a:r>
            <a:r>
              <a:rPr lang="ko-KR" altLang="en-US" sz="4000" dirty="0">
                <a:latin typeface="TT투게더" panose="02020603020101020101" pitchFamily="18" charset="-127"/>
                <a:ea typeface="TT투게더" panose="02020603020101020101" pitchFamily="18" charset="-127"/>
              </a:rPr>
              <a:t> </a:t>
            </a:r>
          </a:p>
          <a:p>
            <a:pPr algn="ctr"/>
            <a:r>
              <a:rPr lang="ko-KR" altLang="en-US" sz="4000" dirty="0">
                <a:latin typeface="TT투게더" panose="02020603020101020101" pitchFamily="18" charset="-127"/>
                <a:ea typeface="TT투게더" panose="02020603020101020101" pitchFamily="18" charset="-127"/>
              </a:rPr>
              <a:t>그 값을 처리할 수 있는 알고리즘 구현</a:t>
            </a:r>
          </a:p>
        </p:txBody>
      </p:sp>
      <p:pic>
        <p:nvPicPr>
          <p:cNvPr id="2" name="Picture 2" descr="스피커 - 무료 과학 기술개 아이콘">
            <a:extLst>
              <a:ext uri="{FF2B5EF4-FFF2-40B4-BE49-F238E27FC236}">
                <a16:creationId xmlns:a16="http://schemas.microsoft.com/office/drawing/2014/main" id="{19B0659E-DA44-6A7E-21FA-9C132C0C6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38" y="240778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3" name="그룹 1023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2" name="그룹 1002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00631" y="530264"/>
            <a:ext cx="4942458" cy="96273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3434557" y="4595058"/>
            <a:ext cx="1287003" cy="1095598"/>
            <a:chOff x="12771411" y="4242381"/>
            <a:chExt cx="1287003" cy="1095598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2771411" y="4242381"/>
              <a:ext cx="1287003" cy="1095598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31503" y="6258510"/>
            <a:ext cx="5681427" cy="1336322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E37626E7-175E-8BF5-2652-530C2DD374C9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568123" y="-1104900"/>
            <a:ext cx="18879897" cy="13852663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F80DE289-C9B2-EB8B-F66E-47E24EE355DF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1852" y="1645097"/>
            <a:ext cx="9439948" cy="731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9743D5-6B78-0023-AFCD-C1364B68303E}"/>
              </a:ext>
            </a:extLst>
          </p:cNvPr>
          <p:cNvSpPr txBox="1"/>
          <p:nvPr/>
        </p:nvSpPr>
        <p:spPr>
          <a:xfrm>
            <a:off x="11132381" y="2652385"/>
            <a:ext cx="589135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300" dirty="0">
                <a:latin typeface="TT투게더" panose="02020603020101020101" pitchFamily="18" charset="-127"/>
                <a:ea typeface="TT투게더" panose="02020603020101020101" pitchFamily="18" charset="-127"/>
              </a:rPr>
              <a:t>맵핑 된 데이터 종합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978FF8-EF4B-F379-53EB-651B2121C8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64" y="1953846"/>
            <a:ext cx="8208363" cy="53307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1852" y="1645097"/>
            <a:ext cx="9439948" cy="6926331"/>
            <a:chOff x="1151852" y="1645097"/>
            <a:chExt cx="7789169" cy="69263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42733" y="-1604951"/>
              <a:ext cx="15578339" cy="138526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852" y="1645097"/>
              <a:ext cx="7789169" cy="69263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05852" y="481802"/>
            <a:ext cx="5470338" cy="1061708"/>
            <a:chOff x="6205852" y="481802"/>
            <a:chExt cx="5470338" cy="1061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5852" y="481802"/>
              <a:ext cx="5470338" cy="1061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852" y="1125636"/>
            <a:ext cx="379778" cy="379778"/>
            <a:chOff x="1151852" y="1125636"/>
            <a:chExt cx="379778" cy="3797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51852" y="1125636"/>
              <a:ext cx="379778" cy="379778"/>
              <a:chOff x="1151852" y="1125636"/>
              <a:chExt cx="379778" cy="37977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51852" y="1125636"/>
                <a:ext cx="379778" cy="379778"/>
                <a:chOff x="1151852" y="1125636"/>
                <a:chExt cx="379778" cy="37977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5185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17866" y="1191651"/>
                <a:ext cx="247749" cy="247749"/>
                <a:chOff x="1217866" y="1191651"/>
                <a:chExt cx="247749" cy="247749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17866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266609" y="1275551"/>
              <a:ext cx="154896" cy="86924"/>
              <a:chOff x="1266609" y="1275551"/>
              <a:chExt cx="154896" cy="869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660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28507" y="530264"/>
            <a:ext cx="4928516" cy="96273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9" name="그룹 1019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4" name="그룹 1024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5" name="그룹 1025"/>
          <p:cNvGrpSpPr/>
          <p:nvPr/>
        </p:nvGrpSpPr>
        <p:grpSpPr>
          <a:xfrm>
            <a:off x="692943" y="2106299"/>
            <a:ext cx="488009" cy="313773"/>
            <a:chOff x="692943" y="2106299"/>
            <a:chExt cx="488009" cy="31377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893288" y="2106299"/>
              <a:ext cx="287665" cy="101249"/>
              <a:chOff x="893288" y="2106299"/>
              <a:chExt cx="287665" cy="10124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893288" y="210629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92943" y="2318823"/>
              <a:ext cx="371773" cy="101249"/>
              <a:chOff x="692943" y="2318823"/>
              <a:chExt cx="371773" cy="101249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692943" y="231882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17074429" y="6616405"/>
            <a:ext cx="470724" cy="310266"/>
            <a:chOff x="17074429" y="6616405"/>
            <a:chExt cx="470724" cy="310266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7221048" y="6616405"/>
              <a:ext cx="324105" cy="101249"/>
              <a:chOff x="17221048" y="6616405"/>
              <a:chExt cx="324105" cy="101249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221048" y="66164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7074429" y="6825422"/>
              <a:ext cx="346619" cy="101249"/>
              <a:chOff x="17074429" y="6825422"/>
              <a:chExt cx="346619" cy="101249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074429" y="6825422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5189156" y="438095"/>
            <a:ext cx="582801" cy="386573"/>
            <a:chOff x="15189156" y="438095"/>
            <a:chExt cx="582801" cy="38657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89156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941537" y="438095"/>
            <a:ext cx="582801" cy="386573"/>
            <a:chOff x="15941537" y="438095"/>
            <a:chExt cx="582801" cy="38657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41537" y="438095"/>
              <a:ext cx="582801" cy="38657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565863" y="4428902"/>
            <a:ext cx="1287003" cy="1095598"/>
            <a:chOff x="12771411" y="4242381"/>
            <a:chExt cx="1287003" cy="1095598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2771411" y="4242381"/>
              <a:ext cx="1287003" cy="1095598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59868" y="6145778"/>
            <a:ext cx="5192570" cy="1336322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04856" y="2369447"/>
            <a:ext cx="5988246" cy="13363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CE2EF3-6B90-CE11-5257-F252B70CC7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64" y="1934288"/>
            <a:ext cx="8113553" cy="51904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8850805"/>
            <a:chOff x="587156" y="633575"/>
            <a:chExt cx="17111402" cy="885080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7156" y="633575"/>
              <a:ext cx="17111402" cy="8850805"/>
              <a:chOff x="587156" y="633575"/>
              <a:chExt cx="17111402" cy="885080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68545" y="-3791827"/>
                <a:ext cx="34222805" cy="17701610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7156" y="633575"/>
                <a:ext cx="17111402" cy="885080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80734" y="945268"/>
              <a:ext cx="16545216" cy="8395179"/>
              <a:chOff x="880734" y="945268"/>
              <a:chExt cx="16545216" cy="83951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0734" y="945268"/>
                <a:ext cx="16545216" cy="83951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80557" y="7491016"/>
            <a:ext cx="140897" cy="140897"/>
            <a:chOff x="2880557" y="7491016"/>
            <a:chExt cx="140897" cy="140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557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3278" y="7491016"/>
            <a:ext cx="140897" cy="140897"/>
            <a:chOff x="6473278" y="7491016"/>
            <a:chExt cx="140897" cy="140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3278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1609" y="7491016"/>
            <a:ext cx="140897" cy="140897"/>
            <a:chOff x="9071609" y="7491016"/>
            <a:chExt cx="140897" cy="140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1609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73278" y="731988"/>
            <a:ext cx="4866254" cy="836518"/>
            <a:chOff x="6473278" y="731988"/>
            <a:chExt cx="4866254" cy="8365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3278" y="731988"/>
              <a:ext cx="4866254" cy="8365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59663" y="818716"/>
            <a:ext cx="3806394" cy="7351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9197" y="3861636"/>
            <a:ext cx="5345017" cy="4933089"/>
            <a:chOff x="1059197" y="3861636"/>
            <a:chExt cx="5345017" cy="49330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13311" y="1546879"/>
              <a:ext cx="10690034" cy="986617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197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70349" y="3861636"/>
            <a:ext cx="5345017" cy="4933089"/>
            <a:chOff x="6470349" y="3861636"/>
            <a:chExt cx="5345017" cy="49330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7840" y="1546879"/>
              <a:ext cx="10690034" cy="986617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0349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81500" y="3861636"/>
            <a:ext cx="5345017" cy="4933089"/>
            <a:chOff x="11881500" y="3861636"/>
            <a:chExt cx="5345017" cy="49330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8992" y="1546879"/>
              <a:ext cx="10690034" cy="986617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81500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2207" y="4125976"/>
            <a:ext cx="4392386" cy="2235740"/>
            <a:chOff x="1702207" y="4125976"/>
            <a:chExt cx="4392386" cy="22357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207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36296" y="4125976"/>
            <a:ext cx="4392386" cy="2235740"/>
            <a:chOff x="7136296" y="4125976"/>
            <a:chExt cx="4392386" cy="22357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6296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24510" y="4125976"/>
            <a:ext cx="4392386" cy="2235740"/>
            <a:chOff x="12524510" y="4125976"/>
            <a:chExt cx="4392386" cy="22357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24510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64147" y="3495563"/>
            <a:ext cx="676717" cy="968894"/>
            <a:chOff x="3564147" y="3495563"/>
            <a:chExt cx="676717" cy="96889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64147" y="3495563"/>
              <a:ext cx="676717" cy="9688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91363" y="3495563"/>
            <a:ext cx="676717" cy="968894"/>
            <a:chOff x="8991363" y="3495563"/>
            <a:chExt cx="676717" cy="96889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91363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30149" y="6837864"/>
            <a:ext cx="2984610" cy="80055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386450" y="3495563"/>
            <a:ext cx="676717" cy="968894"/>
            <a:chOff x="14386450" y="3495563"/>
            <a:chExt cx="676717" cy="96889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86450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94652" y="6837864"/>
            <a:ext cx="3273847" cy="80055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00070" y="909823"/>
            <a:ext cx="10121954" cy="386297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26454" y="6837864"/>
            <a:ext cx="2974866" cy="8005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5902" y="619638"/>
            <a:ext cx="17111402" cy="8850805"/>
            <a:chOff x="865902" y="619638"/>
            <a:chExt cx="17111402" cy="885080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65902" y="619638"/>
              <a:ext cx="17111402" cy="8850805"/>
              <a:chOff x="865902" y="619638"/>
              <a:chExt cx="17111402" cy="885080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689800" y="-3805764"/>
                <a:ext cx="34222805" cy="17701610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65902" y="619638"/>
                <a:ext cx="17111402" cy="885080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59480" y="931330"/>
              <a:ext cx="16545216" cy="8395179"/>
              <a:chOff x="1159480" y="931330"/>
              <a:chExt cx="16545216" cy="83951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9480" y="931330"/>
                <a:ext cx="16545216" cy="83951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80557" y="7491016"/>
            <a:ext cx="140897" cy="140897"/>
            <a:chOff x="2880557" y="7491016"/>
            <a:chExt cx="140897" cy="140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557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3278" y="7491016"/>
            <a:ext cx="140897" cy="140897"/>
            <a:chOff x="6473278" y="7491016"/>
            <a:chExt cx="140897" cy="140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3278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1609" y="7491016"/>
            <a:ext cx="140897" cy="140897"/>
            <a:chOff x="9071609" y="7491016"/>
            <a:chExt cx="140897" cy="140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1609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2169" y="633575"/>
            <a:ext cx="4866254" cy="836518"/>
            <a:chOff x="6552169" y="633575"/>
            <a:chExt cx="4866254" cy="8365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2169" y="633575"/>
              <a:ext cx="4866254" cy="8365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38554" y="701256"/>
            <a:ext cx="3806394" cy="7351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2230" y="3861636"/>
            <a:ext cx="5121984" cy="4933089"/>
            <a:chOff x="1282230" y="3861636"/>
            <a:chExt cx="5121984" cy="49330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78762" y="1546879"/>
              <a:ext cx="10243969" cy="986617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2230" y="3861636"/>
              <a:ext cx="5121984" cy="4933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70349" y="3861636"/>
            <a:ext cx="5345017" cy="4933089"/>
            <a:chOff x="6470349" y="3861636"/>
            <a:chExt cx="5345017" cy="49330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7840" y="1546879"/>
              <a:ext cx="10690034" cy="986617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0349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81500" y="3861636"/>
            <a:ext cx="5345017" cy="4933089"/>
            <a:chOff x="11881500" y="3861636"/>
            <a:chExt cx="5345017" cy="49330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8992" y="1546879"/>
              <a:ext cx="10690034" cy="986617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81500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2207" y="4125976"/>
            <a:ext cx="4392386" cy="2235740"/>
            <a:chOff x="1702207" y="4125976"/>
            <a:chExt cx="4392386" cy="22357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2207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36296" y="4125976"/>
            <a:ext cx="4392386" cy="2235740"/>
            <a:chOff x="7136296" y="4125976"/>
            <a:chExt cx="4392386" cy="22357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6296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24510" y="4125976"/>
            <a:ext cx="4392386" cy="2235740"/>
            <a:chOff x="12524510" y="4125976"/>
            <a:chExt cx="4392386" cy="22357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24510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64147" y="3495563"/>
            <a:ext cx="676717" cy="968894"/>
            <a:chOff x="3564147" y="3495563"/>
            <a:chExt cx="676717" cy="96889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64147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26454" y="6917295"/>
            <a:ext cx="2977037" cy="80055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991363" y="3495563"/>
            <a:ext cx="676717" cy="968894"/>
            <a:chOff x="8991363" y="3495563"/>
            <a:chExt cx="676717" cy="96889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1363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99799" y="6846846"/>
            <a:ext cx="3709142" cy="8005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386450" y="3495563"/>
            <a:ext cx="676717" cy="968894"/>
            <a:chOff x="14386450" y="3495563"/>
            <a:chExt cx="676717" cy="96889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86450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118443" y="6917295"/>
            <a:ext cx="2543847" cy="800552"/>
          </a:xfrm>
          <a:prstGeom prst="rect">
            <a:avLst/>
          </a:prstGeom>
        </p:spPr>
      </p:pic>
      <p:pic>
        <p:nvPicPr>
          <p:cNvPr id="9" name="Object 50">
            <a:extLst>
              <a:ext uri="{FF2B5EF4-FFF2-40B4-BE49-F238E27FC236}">
                <a16:creationId xmlns:a16="http://schemas.microsoft.com/office/drawing/2014/main" id="{E7971538-6BC5-523C-1297-D20B17065A6E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56754" y="776831"/>
            <a:ext cx="12004061" cy="41056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8850805"/>
            <a:chOff x="587156" y="633575"/>
            <a:chExt cx="17111402" cy="885080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7156" y="633575"/>
              <a:ext cx="17111402" cy="8850805"/>
              <a:chOff x="587156" y="633575"/>
              <a:chExt cx="17111402" cy="885080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68545" y="-3791827"/>
                <a:ext cx="34222805" cy="17701610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7156" y="633575"/>
                <a:ext cx="17111402" cy="885080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80734" y="945268"/>
              <a:ext cx="16545216" cy="8395179"/>
              <a:chOff x="880734" y="945268"/>
              <a:chExt cx="16545216" cy="83951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0734" y="945268"/>
                <a:ext cx="16545216" cy="839517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80557" y="7491016"/>
            <a:ext cx="140897" cy="140897"/>
            <a:chOff x="2880557" y="7491016"/>
            <a:chExt cx="140897" cy="140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557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3278" y="7491016"/>
            <a:ext cx="140897" cy="140897"/>
            <a:chOff x="6473278" y="7491016"/>
            <a:chExt cx="140897" cy="140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3278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1609" y="7491016"/>
            <a:ext cx="140897" cy="140897"/>
            <a:chOff x="9071609" y="7491016"/>
            <a:chExt cx="140897" cy="1408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1609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2169" y="633575"/>
            <a:ext cx="4866254" cy="836518"/>
            <a:chOff x="6552169" y="633575"/>
            <a:chExt cx="4866254" cy="8365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2169" y="633575"/>
              <a:ext cx="4866254" cy="8365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38554" y="701256"/>
            <a:ext cx="3806394" cy="7351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9197" y="3861636"/>
            <a:ext cx="5345017" cy="4933089"/>
            <a:chOff x="1059197" y="3861636"/>
            <a:chExt cx="5345017" cy="49330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13311" y="1546879"/>
              <a:ext cx="10690034" cy="986617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197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70349" y="3861636"/>
            <a:ext cx="5345017" cy="4933089"/>
            <a:chOff x="6470349" y="3861636"/>
            <a:chExt cx="5345017" cy="49330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7840" y="1546879"/>
              <a:ext cx="10690034" cy="986617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0349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81500" y="3861636"/>
            <a:ext cx="5345017" cy="4933089"/>
            <a:chOff x="11881500" y="3861636"/>
            <a:chExt cx="5345017" cy="49330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8992" y="1546879"/>
              <a:ext cx="10690034" cy="986617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81500" y="3861636"/>
              <a:ext cx="5345017" cy="49330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2207" y="4125976"/>
            <a:ext cx="4392386" cy="2235740"/>
            <a:chOff x="1702207" y="4125976"/>
            <a:chExt cx="4392386" cy="22357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2207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36296" y="4125976"/>
            <a:ext cx="4392386" cy="2235740"/>
            <a:chOff x="7136296" y="4125976"/>
            <a:chExt cx="4392386" cy="22357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6296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24510" y="4125976"/>
            <a:ext cx="4392386" cy="2235740"/>
            <a:chOff x="12524510" y="4125976"/>
            <a:chExt cx="4392386" cy="22357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24510" y="4125976"/>
              <a:ext cx="4392386" cy="22357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64147" y="3495563"/>
            <a:ext cx="676717" cy="968894"/>
            <a:chOff x="3564147" y="3495563"/>
            <a:chExt cx="676717" cy="96889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64147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26454" y="7094494"/>
            <a:ext cx="3196980" cy="80055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991363" y="3495563"/>
            <a:ext cx="676717" cy="968894"/>
            <a:chOff x="8991363" y="3495563"/>
            <a:chExt cx="676717" cy="96889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91363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49794" y="7094493"/>
            <a:ext cx="3928904" cy="8005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386450" y="3495563"/>
            <a:ext cx="676717" cy="968894"/>
            <a:chOff x="14386450" y="3495563"/>
            <a:chExt cx="676717" cy="96889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86450" y="3495563"/>
              <a:ext cx="676717" cy="96889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23974" y="7080556"/>
            <a:ext cx="2775399" cy="80055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55610" y="930135"/>
            <a:ext cx="12876347" cy="38915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857143"/>
            <a:ext cx="18287619" cy="5428571"/>
            <a:chOff x="0" y="4857143"/>
            <a:chExt cx="18287619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57143"/>
              <a:ext cx="18287619" cy="54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3240" y="7024986"/>
            <a:ext cx="2021262" cy="116841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BC4B18-3326-E05B-90FA-4A5FC0A4BC2C}"/>
              </a:ext>
            </a:extLst>
          </p:cNvPr>
          <p:cNvGrpSpPr/>
          <p:nvPr/>
        </p:nvGrpSpPr>
        <p:grpSpPr>
          <a:xfrm>
            <a:off x="4054514" y="3188848"/>
            <a:ext cx="2590106" cy="3570154"/>
            <a:chOff x="4178063" y="3188848"/>
            <a:chExt cx="2590106" cy="35701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17693" y="3188848"/>
              <a:ext cx="2550476" cy="2550476"/>
              <a:chOff x="4218584" y="2972317"/>
              <a:chExt cx="2550476" cy="25504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18584" y="297231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23487D0-0405-E8CE-1F10-D69E6FEB65C6}"/>
                </a:ext>
              </a:extLst>
            </p:cNvPr>
            <p:cNvGrpSpPr/>
            <p:nvPr/>
          </p:nvGrpSpPr>
          <p:grpSpPr>
            <a:xfrm>
              <a:off x="4178063" y="5955856"/>
              <a:ext cx="2422615" cy="803146"/>
              <a:chOff x="4178063" y="5955856"/>
              <a:chExt cx="2422615" cy="80314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385184" y="6014591"/>
                <a:ext cx="2215494" cy="710376"/>
                <a:chOff x="4386075" y="5798060"/>
                <a:chExt cx="2215494" cy="71037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386075" y="5798060"/>
                  <a:ext cx="2215494" cy="710376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78063" y="5955856"/>
                <a:ext cx="1928956" cy="803146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96695" y="7051821"/>
            <a:ext cx="1826139" cy="116841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E28C4C-D785-AABD-2CA2-3BBDD53269CA}"/>
              </a:ext>
            </a:extLst>
          </p:cNvPr>
          <p:cNvGrpSpPr/>
          <p:nvPr/>
        </p:nvGrpSpPr>
        <p:grpSpPr>
          <a:xfrm>
            <a:off x="7693303" y="3188849"/>
            <a:ext cx="2550476" cy="3570153"/>
            <a:chOff x="8008607" y="3188848"/>
            <a:chExt cx="2550476" cy="357015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008607" y="3188848"/>
              <a:ext cx="2550476" cy="2550476"/>
              <a:chOff x="8038759" y="2972317"/>
              <a:chExt cx="2550476" cy="255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38759" y="297231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3CF5855-E26C-6A91-D1D1-3032D1A98F46}"/>
                </a:ext>
              </a:extLst>
            </p:cNvPr>
            <p:cNvGrpSpPr/>
            <p:nvPr/>
          </p:nvGrpSpPr>
          <p:grpSpPr>
            <a:xfrm>
              <a:off x="8024583" y="5955855"/>
              <a:ext cx="2405105" cy="803146"/>
              <a:chOff x="8024583" y="5955855"/>
              <a:chExt cx="2405105" cy="803146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214194" y="6014591"/>
                <a:ext cx="2215494" cy="710376"/>
                <a:chOff x="8244346" y="5798060"/>
                <a:chExt cx="2215494" cy="71037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244346" y="5798060"/>
                  <a:ext cx="2215494" cy="710376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24583" y="5955855"/>
                <a:ext cx="1928956" cy="803146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43221" y="7024986"/>
            <a:ext cx="2601176" cy="116841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D1AB17-BD55-43A1-BC89-3E0D165D6368}"/>
              </a:ext>
            </a:extLst>
          </p:cNvPr>
          <p:cNvGrpSpPr/>
          <p:nvPr/>
        </p:nvGrpSpPr>
        <p:grpSpPr>
          <a:xfrm>
            <a:off x="11292462" y="3188849"/>
            <a:ext cx="2590067" cy="3570153"/>
            <a:chOff x="11534941" y="3188848"/>
            <a:chExt cx="2590067" cy="357015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574532" y="3188848"/>
              <a:ext cx="2550476" cy="2550476"/>
              <a:chOff x="11574899" y="3046461"/>
              <a:chExt cx="2550476" cy="25504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74899" y="3046461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43049C4-224E-13F6-69AA-58EFA97DE323}"/>
                </a:ext>
              </a:extLst>
            </p:cNvPr>
            <p:cNvGrpSpPr/>
            <p:nvPr/>
          </p:nvGrpSpPr>
          <p:grpSpPr>
            <a:xfrm>
              <a:off x="11534941" y="5955855"/>
              <a:ext cx="2422576" cy="803146"/>
              <a:chOff x="11534941" y="5955855"/>
              <a:chExt cx="2422576" cy="803146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1742023" y="6014592"/>
                <a:ext cx="2215494" cy="710376"/>
                <a:chOff x="11742390" y="5872205"/>
                <a:chExt cx="2215494" cy="710376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742390" y="5872205"/>
                  <a:ext cx="2215494" cy="710376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34941" y="5955855"/>
                <a:ext cx="1890860" cy="803146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55722" y="7024986"/>
            <a:ext cx="2469643" cy="116841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CBBD61-275A-DBB6-C210-8E5FF4A0D6A6}"/>
              </a:ext>
            </a:extLst>
          </p:cNvPr>
          <p:cNvGrpSpPr/>
          <p:nvPr/>
        </p:nvGrpSpPr>
        <p:grpSpPr>
          <a:xfrm>
            <a:off x="14931214" y="3188849"/>
            <a:ext cx="2590152" cy="3570153"/>
            <a:chOff x="14931214" y="3188848"/>
            <a:chExt cx="2590152" cy="357015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970890" y="3188848"/>
              <a:ext cx="2550476" cy="2550476"/>
              <a:chOff x="14956806" y="2972317"/>
              <a:chExt cx="2550476" cy="255047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956806" y="297231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9A1E3FA-9596-72EC-3702-D8B007AA8E63}"/>
                </a:ext>
              </a:extLst>
            </p:cNvPr>
            <p:cNvGrpSpPr/>
            <p:nvPr/>
          </p:nvGrpSpPr>
          <p:grpSpPr>
            <a:xfrm>
              <a:off x="14931214" y="5955855"/>
              <a:ext cx="2422662" cy="803146"/>
              <a:chOff x="14931214" y="5955855"/>
              <a:chExt cx="2422662" cy="80314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138382" y="6014591"/>
                <a:ext cx="2215494" cy="710376"/>
                <a:chOff x="15124298" y="5798060"/>
                <a:chExt cx="2215494" cy="710376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124298" y="5798060"/>
                  <a:ext cx="2215494" cy="710376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931214" y="5955855"/>
                <a:ext cx="1890860" cy="803146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00070" y="-260158"/>
            <a:ext cx="10017659" cy="3862973"/>
          </a:xfrm>
          <a:prstGeom prst="rect">
            <a:avLst/>
          </a:prstGeom>
        </p:spPr>
      </p:pic>
      <p:pic>
        <p:nvPicPr>
          <p:cNvPr id="2" name="Object 43">
            <a:extLst>
              <a:ext uri="{FF2B5EF4-FFF2-40B4-BE49-F238E27FC236}">
                <a16:creationId xmlns:a16="http://schemas.microsoft.com/office/drawing/2014/main" id="{DF6C413E-A343-CC5C-AC17-E7E7D0ECD26C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40000" y="7029853"/>
            <a:ext cx="2819215" cy="115868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BAF4A0D-924D-E883-F2E0-24F9811DDF81}"/>
              </a:ext>
            </a:extLst>
          </p:cNvPr>
          <p:cNvGrpSpPr/>
          <p:nvPr/>
        </p:nvGrpSpPr>
        <p:grpSpPr>
          <a:xfrm>
            <a:off x="415722" y="3188849"/>
            <a:ext cx="2590109" cy="3570153"/>
            <a:chOff x="415722" y="3188848"/>
            <a:chExt cx="2590109" cy="357015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E9E9717-0492-5639-11AD-33A775FAEA1B}"/>
                </a:ext>
              </a:extLst>
            </p:cNvPr>
            <p:cNvGrpSpPr/>
            <p:nvPr/>
          </p:nvGrpSpPr>
          <p:grpSpPr>
            <a:xfrm>
              <a:off x="415722" y="5955855"/>
              <a:ext cx="2422618" cy="803146"/>
              <a:chOff x="320681" y="5739324"/>
              <a:chExt cx="2422618" cy="80314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27805" y="5798060"/>
                <a:ext cx="2215494" cy="710376"/>
                <a:chOff x="527805" y="5798060"/>
                <a:chExt cx="2215494" cy="710376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27805" y="5798060"/>
                  <a:ext cx="2215494" cy="710376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20681" y="5739324"/>
                <a:ext cx="1890860" cy="803146"/>
              </a:xfrm>
              <a:prstGeom prst="rect">
                <a:avLst/>
              </a:prstGeom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BB88C46-CC5A-EF60-0A7B-A23566F4EC48}"/>
                </a:ext>
              </a:extLst>
            </p:cNvPr>
            <p:cNvGrpSpPr/>
            <p:nvPr/>
          </p:nvGrpSpPr>
          <p:grpSpPr>
            <a:xfrm>
              <a:off x="455355" y="3188848"/>
              <a:ext cx="2550476" cy="2550476"/>
              <a:chOff x="360313" y="2972317"/>
              <a:chExt cx="2550476" cy="2550476"/>
            </a:xfrm>
          </p:grpSpPr>
          <p:pic>
            <p:nvPicPr>
              <p:cNvPr id="5" name="Object 5">
                <a:extLst>
                  <a:ext uri="{FF2B5EF4-FFF2-40B4-BE49-F238E27FC236}">
                    <a16:creationId xmlns:a16="http://schemas.microsoft.com/office/drawing/2014/main" id="{5A707A58-790D-22D7-BF91-0B807926B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0313" y="2972317"/>
                <a:ext cx="2550476" cy="255047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098" y="904224"/>
            <a:ext cx="4296616" cy="1333871"/>
            <a:chOff x="389098" y="904224"/>
            <a:chExt cx="4296616" cy="1333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59209" y="319373"/>
              <a:ext cx="8593232" cy="26677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98" y="904224"/>
              <a:ext cx="4296616" cy="13338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0755" y="1294117"/>
            <a:ext cx="2413867" cy="924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4084" y="1125636"/>
            <a:ext cx="379778" cy="379778"/>
            <a:chOff x="16754084" y="1125636"/>
            <a:chExt cx="379778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754084" y="1125636"/>
              <a:ext cx="379778" cy="379778"/>
              <a:chOff x="16754084" y="1125636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754084" y="1125636"/>
                <a:ext cx="379778" cy="379778"/>
                <a:chOff x="16754084" y="1125636"/>
                <a:chExt cx="379778" cy="379778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754084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820099" y="1191651"/>
                <a:ext cx="247749" cy="247749"/>
                <a:chOff x="16820099" y="1191651"/>
                <a:chExt cx="247749" cy="247749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82009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6868841" y="1275551"/>
              <a:ext cx="154896" cy="86924"/>
              <a:chOff x="16868841" y="1275551"/>
              <a:chExt cx="154896" cy="869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868841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02467" y="5325059"/>
            <a:ext cx="488009" cy="313773"/>
            <a:chOff x="702467" y="5325059"/>
            <a:chExt cx="488009" cy="31377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2812" y="5325059"/>
              <a:ext cx="287665" cy="101249"/>
              <a:chOff x="902812" y="5325059"/>
              <a:chExt cx="287665" cy="10124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02812" y="5325059"/>
                <a:ext cx="287665" cy="1012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02467" y="5537583"/>
              <a:ext cx="371773" cy="101249"/>
              <a:chOff x="702467" y="5537583"/>
              <a:chExt cx="371773" cy="10124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702467" y="5537583"/>
                <a:ext cx="371773" cy="10124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7114815" y="2103905"/>
            <a:ext cx="470724" cy="310266"/>
            <a:chOff x="17114815" y="2103905"/>
            <a:chExt cx="470724" cy="31026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61434" y="2103905"/>
              <a:ext cx="324105" cy="101249"/>
              <a:chOff x="17261434" y="2103905"/>
              <a:chExt cx="324105" cy="10124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261434" y="2103905"/>
                <a:ext cx="324105" cy="10124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114815" y="2312921"/>
              <a:ext cx="346619" cy="101249"/>
              <a:chOff x="17114815" y="2312921"/>
              <a:chExt cx="346619" cy="10124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14815" y="2312921"/>
                <a:ext cx="346619" cy="10124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51852" y="8725978"/>
            <a:ext cx="15982011" cy="379778"/>
            <a:chOff x="1151852" y="8725978"/>
            <a:chExt cx="15982011" cy="37977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51852" y="8725978"/>
              <a:ext cx="379778" cy="379778"/>
              <a:chOff x="1151852" y="8725978"/>
              <a:chExt cx="379778" cy="37977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51852" y="8725978"/>
                <a:ext cx="379778" cy="379778"/>
                <a:chOff x="1151852" y="8725978"/>
                <a:chExt cx="379778" cy="379778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1151852" y="8725978"/>
                  <a:ext cx="379778" cy="379778"/>
                  <a:chOff x="1151852" y="8725978"/>
                  <a:chExt cx="379778" cy="379778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151852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1217866" y="8791992"/>
                  <a:ext cx="247749" cy="247749"/>
                  <a:chOff x="1217866" y="8791992"/>
                  <a:chExt cx="247749" cy="247749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217866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9" name="그룹 1019"/>
              <p:cNvGrpSpPr/>
              <p:nvPr/>
            </p:nvGrpSpPr>
            <p:grpSpPr>
              <a:xfrm>
                <a:off x="1266609" y="8875892"/>
                <a:ext cx="154896" cy="86924"/>
                <a:chOff x="1266609" y="8875892"/>
                <a:chExt cx="154896" cy="86924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66609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6754084" y="8725978"/>
              <a:ext cx="379778" cy="379778"/>
              <a:chOff x="16754084" y="8725978"/>
              <a:chExt cx="379778" cy="379778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754084" y="8725978"/>
                <a:ext cx="379778" cy="379778"/>
                <a:chOff x="16754084" y="8725978"/>
                <a:chExt cx="379778" cy="379778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6754084" y="8725978"/>
                  <a:ext cx="379778" cy="379778"/>
                  <a:chOff x="16754084" y="8725978"/>
                  <a:chExt cx="379778" cy="379778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6754084" y="8725978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6820099" y="8791992"/>
                  <a:ext cx="247749" cy="247749"/>
                  <a:chOff x="16820099" y="8791992"/>
                  <a:chExt cx="247749" cy="247749"/>
                </a:xfrm>
              </p:grpSpPr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6820099" y="8791992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4" name="그룹 1024"/>
              <p:cNvGrpSpPr/>
              <p:nvPr/>
            </p:nvGrpSpPr>
            <p:grpSpPr>
              <a:xfrm>
                <a:off x="16868841" y="8875892"/>
                <a:ext cx="154896" cy="86924"/>
                <a:chOff x="16868841" y="8875892"/>
                <a:chExt cx="154896" cy="86924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68841" y="8875892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5" name="그룹 1025"/>
          <p:cNvGrpSpPr/>
          <p:nvPr/>
        </p:nvGrpSpPr>
        <p:grpSpPr>
          <a:xfrm>
            <a:off x="2068974" y="4155922"/>
            <a:ext cx="14226584" cy="2015159"/>
            <a:chOff x="2068974" y="4155922"/>
            <a:chExt cx="14226584" cy="201515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2414559" y="4515045"/>
              <a:ext cx="13880999" cy="1371038"/>
              <a:chOff x="2414559" y="4515045"/>
              <a:chExt cx="13880999" cy="1371038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14559" y="4515045"/>
                <a:ext cx="13880999" cy="137103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3716090" y="5305275"/>
              <a:ext cx="352398" cy="847490"/>
              <a:chOff x="3716090" y="5305275"/>
              <a:chExt cx="352398" cy="84749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380000">
                <a:off x="3716090" y="5305275"/>
                <a:ext cx="352398" cy="84749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4118816" y="4648628"/>
              <a:ext cx="637435" cy="667727"/>
              <a:chOff x="4118816" y="4648628"/>
              <a:chExt cx="637435" cy="66772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18816" y="4648628"/>
                <a:ext cx="637435" cy="66772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2068974" y="4155922"/>
              <a:ext cx="793504" cy="1933148"/>
              <a:chOff x="2068974" y="4155922"/>
              <a:chExt cx="793504" cy="193314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068974" y="4155922"/>
                <a:ext cx="793504" cy="1933148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4423555" y="4286087"/>
              <a:ext cx="443801" cy="778334"/>
              <a:chOff x="14423555" y="4286087"/>
              <a:chExt cx="443801" cy="77833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423555" y="4286087"/>
                <a:ext cx="443801" cy="77833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4911130" y="5369666"/>
              <a:ext cx="457698" cy="746371"/>
              <a:chOff x="14911130" y="5369666"/>
              <a:chExt cx="457698" cy="746371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420000">
                <a:off x="14911130" y="5369666"/>
                <a:ext cx="457698" cy="746371"/>
              </a:xfrm>
              <a:prstGeom prst="rect">
                <a:avLst/>
              </a:prstGeom>
            </p:spPr>
          </p:pic>
        </p:grpSp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15649" y="3599583"/>
            <a:ext cx="12084103" cy="3881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943" y="739836"/>
            <a:ext cx="16899829" cy="8806043"/>
            <a:chOff x="692943" y="739836"/>
            <a:chExt cx="16899829" cy="88060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43" y="739836"/>
              <a:ext cx="16899829" cy="88060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6402" y="1125636"/>
            <a:ext cx="379778" cy="379778"/>
            <a:chOff x="1116402" y="1125636"/>
            <a:chExt cx="379778" cy="3797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16402" y="1125636"/>
              <a:ext cx="379778" cy="379778"/>
              <a:chOff x="1116402" y="1125636"/>
              <a:chExt cx="379778" cy="37977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116402" y="1125636"/>
                <a:ext cx="379778" cy="379778"/>
                <a:chOff x="1116402" y="1125636"/>
                <a:chExt cx="379778" cy="379778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116402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182417" y="1191651"/>
                <a:ext cx="247749" cy="247749"/>
                <a:chOff x="1182417" y="1191651"/>
                <a:chExt cx="247749" cy="24774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82417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231159" y="1275551"/>
              <a:ext cx="154896" cy="86924"/>
              <a:chOff x="1231159" y="1275551"/>
              <a:chExt cx="154896" cy="869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1159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18635" y="1125636"/>
            <a:ext cx="379778" cy="379778"/>
            <a:chOff x="16718635" y="1125636"/>
            <a:chExt cx="379778" cy="3797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718635" y="1125636"/>
              <a:ext cx="379778" cy="379778"/>
              <a:chOff x="16718635" y="1125636"/>
              <a:chExt cx="379778" cy="37977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6718635" y="1125636"/>
                <a:ext cx="379778" cy="379778"/>
                <a:chOff x="16718635" y="1125636"/>
                <a:chExt cx="379778" cy="37977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6718635" y="1125636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6784649" y="1191651"/>
                <a:ext cx="247749" cy="247749"/>
                <a:chOff x="16784649" y="1191651"/>
                <a:chExt cx="247749" cy="24774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784649" y="1191651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833391" y="1275551"/>
              <a:ext cx="154896" cy="86924"/>
              <a:chOff x="16833391" y="1275551"/>
              <a:chExt cx="154896" cy="869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33391" y="1275551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766254" y="8788811"/>
            <a:ext cx="379778" cy="379778"/>
            <a:chOff x="16766254" y="8788811"/>
            <a:chExt cx="379778" cy="37977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766254" y="8788811"/>
              <a:ext cx="379778" cy="379778"/>
              <a:chOff x="16766254" y="8788811"/>
              <a:chExt cx="379778" cy="37977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6766254" y="8788811"/>
                <a:ext cx="379778" cy="379778"/>
                <a:chOff x="16766254" y="8788811"/>
                <a:chExt cx="379778" cy="37977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6766254" y="8788811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6832268" y="8854825"/>
                <a:ext cx="247749" cy="247749"/>
                <a:chOff x="16832268" y="8854825"/>
                <a:chExt cx="247749" cy="24774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832268" y="8854825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16878695" y="8938725"/>
              <a:ext cx="154896" cy="86924"/>
              <a:chOff x="16878695" y="8938725"/>
              <a:chExt cx="154896" cy="8692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878695" y="8938725"/>
                <a:ext cx="154896" cy="8692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192593" y="8722144"/>
            <a:ext cx="379778" cy="379778"/>
            <a:chOff x="1192593" y="8722144"/>
            <a:chExt cx="379778" cy="37977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92593" y="8722144"/>
              <a:ext cx="379778" cy="379778"/>
              <a:chOff x="1192593" y="8722144"/>
              <a:chExt cx="379778" cy="379778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192593" y="8722144"/>
                <a:ext cx="379778" cy="379778"/>
                <a:chOff x="1192593" y="8722144"/>
                <a:chExt cx="379778" cy="379778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192593" y="8722144"/>
                  <a:ext cx="379778" cy="379778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258607" y="8788159"/>
                <a:ext cx="247749" cy="247749"/>
                <a:chOff x="1258607" y="8788159"/>
                <a:chExt cx="247749" cy="247749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58607" y="8788159"/>
                  <a:ext cx="247749" cy="24774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1" name="그룹 1021"/>
            <p:cNvGrpSpPr/>
            <p:nvPr/>
          </p:nvGrpSpPr>
          <p:grpSpPr>
            <a:xfrm>
              <a:off x="1305034" y="8872059"/>
              <a:ext cx="154896" cy="86924"/>
              <a:chOff x="1305034" y="8872059"/>
              <a:chExt cx="154896" cy="8692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5034" y="8872059"/>
                <a:ext cx="154896" cy="86924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2964" y="248427"/>
            <a:ext cx="9103287" cy="314520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61829" y="2485672"/>
            <a:ext cx="5985010" cy="3276601"/>
            <a:chOff x="921280" y="3335400"/>
            <a:chExt cx="6171429" cy="313149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280" y="3335400"/>
              <a:ext cx="6171429" cy="313149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828571" y="2453155"/>
            <a:ext cx="4628571" cy="6171429"/>
            <a:chOff x="6828571" y="2453155"/>
            <a:chExt cx="4628571" cy="61714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8571" y="2453155"/>
              <a:ext cx="4628571" cy="6171429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ADD50D-30B0-92A6-7FBA-886272CB6169}"/>
              </a:ext>
            </a:extLst>
          </p:cNvPr>
          <p:cNvSpPr/>
          <p:nvPr/>
        </p:nvSpPr>
        <p:spPr>
          <a:xfrm>
            <a:off x="822904" y="2454055"/>
            <a:ext cx="5924495" cy="3276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986C1D-4AE1-AA02-8C0B-CA294D5F4B07}"/>
              </a:ext>
            </a:extLst>
          </p:cNvPr>
          <p:cNvSpPr/>
          <p:nvPr/>
        </p:nvSpPr>
        <p:spPr>
          <a:xfrm>
            <a:off x="6828571" y="2481029"/>
            <a:ext cx="4675107" cy="61714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A87A1C-3E14-7D6C-D6C6-7D4BBE751D63}"/>
              </a:ext>
            </a:extLst>
          </p:cNvPr>
          <p:cNvSpPr/>
          <p:nvPr/>
        </p:nvSpPr>
        <p:spPr>
          <a:xfrm>
            <a:off x="11712526" y="2453155"/>
            <a:ext cx="5643711" cy="6199303"/>
          </a:xfrm>
          <a:prstGeom prst="rect">
            <a:avLst/>
          </a:prstGeom>
          <a:noFill/>
          <a:ln w="76200">
            <a:solidFill>
              <a:srgbClr val="F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81238-63A4-787E-E39D-6077A1E2A842}"/>
              </a:ext>
            </a:extLst>
          </p:cNvPr>
          <p:cNvSpPr txBox="1"/>
          <p:nvPr/>
        </p:nvSpPr>
        <p:spPr>
          <a:xfrm>
            <a:off x="2570367" y="7810500"/>
            <a:ext cx="2380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오전 회의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A2AEA3-2A91-2A37-5B39-D4549D8D4D2E}"/>
              </a:ext>
            </a:extLst>
          </p:cNvPr>
          <p:cNvSpPr txBox="1"/>
          <p:nvPr/>
        </p:nvSpPr>
        <p:spPr>
          <a:xfrm>
            <a:off x="7934640" y="7810500"/>
            <a:ext cx="2380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오후 회의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929FE-B221-DEF7-7997-35E472108891}"/>
              </a:ext>
            </a:extLst>
          </p:cNvPr>
          <p:cNvSpPr txBox="1"/>
          <p:nvPr/>
        </p:nvSpPr>
        <p:spPr>
          <a:xfrm>
            <a:off x="13954009" y="7810500"/>
            <a:ext cx="1617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gitLab</a:t>
            </a:r>
            <a:endParaRPr lang="ko-KR" altLang="en-US" sz="4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65F9D1-4A57-3B7D-8988-CBDB89F53A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967" y="5875732"/>
            <a:ext cx="5540220" cy="18365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EB237A-C80F-E847-35AA-8678D745CD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062" y="2600596"/>
            <a:ext cx="5572838" cy="5236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8850805"/>
            <a:chOff x="587156" y="633575"/>
            <a:chExt cx="17111402" cy="8850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791827"/>
              <a:ext cx="34222805" cy="177016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8850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001" y="945910"/>
            <a:ext cx="16545216" cy="8395179"/>
            <a:chOff x="799001" y="861388"/>
            <a:chExt cx="16545216" cy="8395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001" y="861388"/>
              <a:ext cx="16545216" cy="8395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80557" y="7491016"/>
            <a:ext cx="140897" cy="140897"/>
            <a:chOff x="2880557" y="7491016"/>
            <a:chExt cx="140897" cy="1408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557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73278" y="7491016"/>
            <a:ext cx="140897" cy="140897"/>
            <a:chOff x="6473278" y="7491016"/>
            <a:chExt cx="140897" cy="1408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3278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71609" y="7491016"/>
            <a:ext cx="140897" cy="140897"/>
            <a:chOff x="9071609" y="7491016"/>
            <a:chExt cx="140897" cy="1408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1609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42645" y="709766"/>
            <a:ext cx="4866254" cy="836518"/>
            <a:chOff x="6542645" y="709766"/>
            <a:chExt cx="4866254" cy="836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2645" y="709766"/>
              <a:ext cx="4866254" cy="83651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2041" y="770461"/>
            <a:ext cx="3042393" cy="7462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62760" y="9627736"/>
            <a:ext cx="9918682" cy="4905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9037" y="1546284"/>
            <a:ext cx="8637998" cy="7387418"/>
            <a:chOff x="929037" y="1546284"/>
            <a:chExt cx="8637998" cy="73874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037" y="1546284"/>
              <a:ext cx="8637998" cy="73874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2956213"/>
            <a:ext cx="7450169" cy="1199603"/>
            <a:chOff x="9142857" y="2956213"/>
            <a:chExt cx="7450169" cy="11996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956213"/>
              <a:ext cx="7450169" cy="1199603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6D0AC4-C9CF-70FF-7057-32DC814192A5}"/>
              </a:ext>
            </a:extLst>
          </p:cNvPr>
          <p:cNvSpPr/>
          <p:nvPr/>
        </p:nvSpPr>
        <p:spPr>
          <a:xfrm>
            <a:off x="2133600" y="5372100"/>
            <a:ext cx="4800600" cy="8171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7C936B8-738A-5839-CE7E-1DAE68E18A32}"/>
              </a:ext>
            </a:extLst>
          </p:cNvPr>
          <p:cNvCxnSpPr/>
          <p:nvPr/>
        </p:nvCxnSpPr>
        <p:spPr>
          <a:xfrm flipV="1">
            <a:off x="6934200" y="3848100"/>
            <a:ext cx="2438400" cy="1676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4587D-5B2A-DAB0-8472-35944DCD185E}"/>
              </a:ext>
            </a:extLst>
          </p:cNvPr>
          <p:cNvSpPr/>
          <p:nvPr/>
        </p:nvSpPr>
        <p:spPr>
          <a:xfrm>
            <a:off x="9375392" y="2956213"/>
            <a:ext cx="7217634" cy="11689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0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7156" y="633575"/>
            <a:ext cx="17111402" cy="8850805"/>
            <a:chOff x="587156" y="633575"/>
            <a:chExt cx="17111402" cy="8850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68545" y="-3791827"/>
              <a:ext cx="34222805" cy="177016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56" y="633575"/>
              <a:ext cx="17111402" cy="8850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734" y="945268"/>
            <a:ext cx="16545216" cy="8395179"/>
            <a:chOff x="880734" y="945268"/>
            <a:chExt cx="16545216" cy="83951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734" y="945268"/>
              <a:ext cx="16545216" cy="8395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80557" y="7491016"/>
            <a:ext cx="140897" cy="140897"/>
            <a:chOff x="2880557" y="7491016"/>
            <a:chExt cx="140897" cy="1408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557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73278" y="7491016"/>
            <a:ext cx="140897" cy="140897"/>
            <a:chOff x="6473278" y="7491016"/>
            <a:chExt cx="140897" cy="1408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3278" y="7491016"/>
              <a:ext cx="140897" cy="1408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67169" y="7304950"/>
            <a:ext cx="1704106" cy="5616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71609" y="7491016"/>
            <a:ext cx="140897" cy="140897"/>
            <a:chOff x="9071609" y="7491016"/>
            <a:chExt cx="140897" cy="1408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1609" y="7491016"/>
              <a:ext cx="140897" cy="140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63407" y="3649986"/>
            <a:ext cx="804348" cy="804348"/>
            <a:chOff x="16063407" y="3649986"/>
            <a:chExt cx="804348" cy="8043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00000">
              <a:off x="16063407" y="3649986"/>
              <a:ext cx="804348" cy="8043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51339" y="4107354"/>
            <a:ext cx="459188" cy="423772"/>
            <a:chOff x="3951339" y="4107354"/>
            <a:chExt cx="459188" cy="4237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1339" y="4107354"/>
              <a:ext cx="459188" cy="4237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56470" y="4107354"/>
            <a:ext cx="459188" cy="423772"/>
            <a:chOff x="13956470" y="4107354"/>
            <a:chExt cx="459188" cy="4237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56470" y="4107354"/>
              <a:ext cx="459188" cy="4237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79150" y="4328524"/>
            <a:ext cx="12077367" cy="3489263"/>
            <a:chOff x="3079150" y="4328524"/>
            <a:chExt cx="12077367" cy="34892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79150" y="4328524"/>
              <a:ext cx="12077367" cy="34892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00012" y="4672743"/>
            <a:ext cx="2296262" cy="706900"/>
            <a:chOff x="3900012" y="4672743"/>
            <a:chExt cx="2296262" cy="7069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0012" y="4672743"/>
              <a:ext cx="2296262" cy="7069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255503" y="3645216"/>
            <a:ext cx="11855991" cy="222112"/>
            <a:chOff x="3255503" y="3645216"/>
            <a:chExt cx="11855991" cy="2221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5503" y="3645216"/>
              <a:ext cx="11855991" cy="2221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57378" y="2052132"/>
            <a:ext cx="563056" cy="269733"/>
            <a:chOff x="2557378" y="2052132"/>
            <a:chExt cx="563056" cy="26973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715230" y="2052132"/>
              <a:ext cx="405205" cy="79774"/>
              <a:chOff x="2715230" y="2052132"/>
              <a:chExt cx="405205" cy="7977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15230" y="2052132"/>
                <a:ext cx="405205" cy="7977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57378" y="2242090"/>
              <a:ext cx="427988" cy="79774"/>
              <a:chOff x="2557378" y="2242090"/>
              <a:chExt cx="427988" cy="7977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557378" y="2242090"/>
                <a:ext cx="427988" cy="7977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5459632" y="7649266"/>
            <a:ext cx="342210" cy="79774"/>
            <a:chOff x="15459632" y="7649266"/>
            <a:chExt cx="342210" cy="7977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5459632" y="7649266"/>
              <a:ext cx="342210" cy="7977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60968" y="4717972"/>
            <a:ext cx="3328558" cy="66137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60968" y="5750111"/>
            <a:ext cx="2798301" cy="69453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60968" y="6830327"/>
            <a:ext cx="4469834" cy="66137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38250" y="890853"/>
            <a:ext cx="11852925" cy="386297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46054" y="4841590"/>
            <a:ext cx="329953" cy="329953"/>
            <a:chOff x="6846054" y="4841590"/>
            <a:chExt cx="329953" cy="32995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46054" y="4841590"/>
              <a:ext cx="329953" cy="3299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46054" y="5862552"/>
            <a:ext cx="329953" cy="329953"/>
            <a:chOff x="6846054" y="5862552"/>
            <a:chExt cx="329953" cy="32995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46054" y="5862552"/>
              <a:ext cx="329953" cy="32995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46054" y="6923092"/>
            <a:ext cx="329953" cy="329953"/>
            <a:chOff x="6846054" y="6923092"/>
            <a:chExt cx="329953" cy="32995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46054" y="6923092"/>
              <a:ext cx="329953" cy="32995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479597" y="2232021"/>
            <a:ext cx="322246" cy="87794"/>
            <a:chOff x="15479597" y="2232021"/>
            <a:chExt cx="322246" cy="8779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79597" y="2232021"/>
              <a:ext cx="322246" cy="87794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096467" y="4713265"/>
            <a:ext cx="1407691" cy="71130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900012" y="5700945"/>
            <a:ext cx="2296262" cy="706900"/>
            <a:chOff x="3900012" y="5700945"/>
            <a:chExt cx="2296262" cy="70690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012" y="5700945"/>
              <a:ext cx="2296262" cy="70690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29463" y="5740251"/>
            <a:ext cx="1559957" cy="63646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900012" y="6729675"/>
            <a:ext cx="2296262" cy="706900"/>
            <a:chOff x="3900012" y="6729675"/>
            <a:chExt cx="2296262" cy="70690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0012" y="6729675"/>
              <a:ext cx="2296262" cy="7069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542645" y="709766"/>
            <a:ext cx="4866254" cy="836518"/>
            <a:chOff x="6542645" y="709766"/>
            <a:chExt cx="4866254" cy="83651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42645" y="709766"/>
              <a:ext cx="4866254" cy="83651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22041" y="770461"/>
            <a:ext cx="3042393" cy="74626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552169" y="5513752"/>
            <a:ext cx="7974030" cy="44792"/>
            <a:chOff x="6552169" y="5513752"/>
            <a:chExt cx="7974030" cy="4479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52169" y="5513752"/>
              <a:ext cx="7974030" cy="4479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552169" y="6540963"/>
            <a:ext cx="7974030" cy="44792"/>
            <a:chOff x="6552169" y="6540963"/>
            <a:chExt cx="7974030" cy="4479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52169" y="6540963"/>
              <a:ext cx="7974030" cy="447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582357" y="2083273"/>
            <a:ext cx="251309" cy="87794"/>
            <a:chOff x="15582357" y="2083273"/>
            <a:chExt cx="251309" cy="8779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82357" y="2083273"/>
              <a:ext cx="251309" cy="87794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155982" y="6743283"/>
            <a:ext cx="1559910" cy="71130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3303080" y="5725341"/>
            <a:ext cx="4655315" cy="9120747"/>
            <a:chOff x="13303080" y="5725341"/>
            <a:chExt cx="4655315" cy="912074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03080" y="5725341"/>
              <a:ext cx="4655315" cy="9120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1777" cy="10285714"/>
            <a:chOff x="0" y="0"/>
            <a:chExt cx="1827177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177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5862" y="3031440"/>
            <a:ext cx="4210880" cy="7943930"/>
            <a:chOff x="-275862" y="3031440"/>
            <a:chExt cx="4210880" cy="7943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75862" y="3031440"/>
              <a:ext cx="4210880" cy="7943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1429" y="749015"/>
            <a:ext cx="12947783" cy="4564849"/>
            <a:chOff x="2971429" y="749015"/>
            <a:chExt cx="12947783" cy="45648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429" y="749015"/>
              <a:ext cx="12947783" cy="45648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0013" y="1230203"/>
            <a:ext cx="9879939" cy="24021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502" y="2008030"/>
            <a:ext cx="1747938" cy="11411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458" y="9573239"/>
            <a:ext cx="11402016" cy="4792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3011" y="3515325"/>
            <a:ext cx="5534519" cy="557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82852" y="0"/>
            <a:ext cx="4391854" cy="1333871"/>
            <a:chOff x="482852" y="0"/>
            <a:chExt cx="4391854" cy="1333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3075" y="-584851"/>
              <a:ext cx="8783708" cy="26677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852" y="0"/>
              <a:ext cx="4391854" cy="13338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248" y="825943"/>
            <a:ext cx="14906999" cy="35299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1575" y="389892"/>
            <a:ext cx="2552829" cy="924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852" y="9602784"/>
            <a:ext cx="15982011" cy="379778"/>
            <a:chOff x="1151852" y="9602784"/>
            <a:chExt cx="15982011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1852" y="9602784"/>
              <a:ext cx="379778" cy="379778"/>
              <a:chOff x="1151852" y="9602784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51852" y="9602784"/>
                <a:ext cx="379778" cy="379778"/>
                <a:chOff x="1151852" y="9602784"/>
                <a:chExt cx="379778" cy="379778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151852" y="9602784"/>
                  <a:ext cx="379778" cy="379778"/>
                  <a:chOff x="1151852" y="9602784"/>
                  <a:chExt cx="379778" cy="379778"/>
                </a:xfrm>
              </p:grpSpPr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151852" y="9602784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1217866" y="9668798"/>
                  <a:ext cx="247749" cy="247749"/>
                  <a:chOff x="1217866" y="9668798"/>
                  <a:chExt cx="247749" cy="247749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217866" y="9668798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8" name="그룹 1008"/>
              <p:cNvGrpSpPr/>
              <p:nvPr/>
            </p:nvGrpSpPr>
            <p:grpSpPr>
              <a:xfrm>
                <a:off x="1266609" y="9752698"/>
                <a:ext cx="154896" cy="86924"/>
                <a:chOff x="1266609" y="9752698"/>
                <a:chExt cx="154896" cy="86924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66609" y="9752698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6754084" y="9602784"/>
              <a:ext cx="379778" cy="379778"/>
              <a:chOff x="16754084" y="9602784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754084" y="9602784"/>
                <a:ext cx="379778" cy="379778"/>
                <a:chOff x="16754084" y="9602784"/>
                <a:chExt cx="379778" cy="379778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16754084" y="9602784"/>
                  <a:ext cx="379778" cy="379778"/>
                  <a:chOff x="16754084" y="9602784"/>
                  <a:chExt cx="379778" cy="379778"/>
                </a:xfrm>
              </p:grpSpPr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6754084" y="9602784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16820099" y="9668798"/>
                  <a:ext cx="247749" cy="247749"/>
                  <a:chOff x="16820099" y="9668798"/>
                  <a:chExt cx="247749" cy="247749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6820099" y="9668798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3" name="그룹 1013"/>
              <p:cNvGrpSpPr/>
              <p:nvPr/>
            </p:nvGrpSpPr>
            <p:grpSpPr>
              <a:xfrm>
                <a:off x="16868841" y="9752698"/>
                <a:ext cx="154896" cy="86924"/>
                <a:chOff x="16868841" y="9752698"/>
                <a:chExt cx="154896" cy="86924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868841" y="9752698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5060210" y="5019649"/>
            <a:ext cx="8529689" cy="1313311"/>
            <a:chOff x="5060210" y="5019649"/>
            <a:chExt cx="8529689" cy="13133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0210" y="5019649"/>
              <a:ext cx="8529689" cy="13133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60210" y="6676894"/>
            <a:ext cx="8529689" cy="1313311"/>
            <a:chOff x="5060210" y="6676894"/>
            <a:chExt cx="8529689" cy="13133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60210" y="6676894"/>
              <a:ext cx="8529689" cy="13133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60210" y="8307346"/>
            <a:ext cx="8529689" cy="1313311"/>
            <a:chOff x="5060210" y="8307346"/>
            <a:chExt cx="8529689" cy="13133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60210" y="8307346"/>
              <a:ext cx="8529689" cy="131331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94871" y="5329218"/>
            <a:ext cx="6348253" cy="7758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695815" y="5197335"/>
            <a:ext cx="938773" cy="938773"/>
            <a:chOff x="4695815" y="5197335"/>
            <a:chExt cx="938773" cy="93877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5815" y="5197335"/>
              <a:ext cx="938773" cy="93877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26160" y="5271597"/>
            <a:ext cx="876007" cy="78023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94871" y="6992693"/>
            <a:ext cx="5209681" cy="69501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695815" y="6860809"/>
            <a:ext cx="938773" cy="938773"/>
            <a:chOff x="4695815" y="6860809"/>
            <a:chExt cx="938773" cy="93877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95815" y="6860809"/>
              <a:ext cx="938773" cy="93877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26160" y="6935070"/>
            <a:ext cx="876445" cy="78022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94871" y="8629381"/>
            <a:ext cx="5592805" cy="77582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695815" y="8497490"/>
            <a:ext cx="938773" cy="938773"/>
            <a:chOff x="4695815" y="8497490"/>
            <a:chExt cx="938773" cy="93877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95815" y="8497490"/>
              <a:ext cx="938773" cy="93877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26160" y="8571752"/>
            <a:ext cx="889826" cy="78022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695815" y="3390592"/>
            <a:ext cx="8894085" cy="1313311"/>
            <a:chOff x="4695815" y="3390592"/>
            <a:chExt cx="8894085" cy="131331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5060210" y="3390592"/>
              <a:ext cx="8529689" cy="1313311"/>
              <a:chOff x="5060210" y="3390592"/>
              <a:chExt cx="8529689" cy="131331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060210" y="3390592"/>
                <a:ext cx="8529689" cy="1313311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94868" y="3689220"/>
              <a:ext cx="4992129" cy="775824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4695815" y="3578617"/>
              <a:ext cx="938773" cy="938773"/>
              <a:chOff x="4695815" y="3578617"/>
              <a:chExt cx="938773" cy="938773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695815" y="3578617"/>
                <a:ext cx="938773" cy="938773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34876" y="3652878"/>
              <a:ext cx="792645" cy="78023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F87E29B-BEFB-B187-8059-7436AC0A7D46}"/>
              </a:ext>
            </a:extLst>
          </p:cNvPr>
          <p:cNvSpPr txBox="1"/>
          <p:nvPr/>
        </p:nvSpPr>
        <p:spPr>
          <a:xfrm>
            <a:off x="10786997" y="266216"/>
            <a:ext cx="690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TT투게더" panose="02020603020101020101" pitchFamily="18" charset="-127"/>
                <a:ea typeface="TT투게더" panose="02020603020101020101" pitchFamily="18" charset="-127"/>
              </a:rPr>
              <a:t>※ 8/26~8/29 111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TT투게더" panose="02020603020101020101" pitchFamily="18" charset="-127"/>
                <a:ea typeface="TT투게더" panose="02020603020101020101" pitchFamily="18" charset="-127"/>
              </a:rPr>
              <a:t>명을 대상으로 구글 폼을 이용한 조사 결과 </a:t>
            </a:r>
          </a:p>
        </p:txBody>
      </p:sp>
      <p:grpSp>
        <p:nvGrpSpPr>
          <p:cNvPr id="16" name="그룹 1020">
            <a:extLst>
              <a:ext uri="{FF2B5EF4-FFF2-40B4-BE49-F238E27FC236}">
                <a16:creationId xmlns:a16="http://schemas.microsoft.com/office/drawing/2014/main" id="{9A2DBBD0-76C5-9AD3-7C3A-D43F722D40FB}"/>
              </a:ext>
            </a:extLst>
          </p:cNvPr>
          <p:cNvGrpSpPr/>
          <p:nvPr/>
        </p:nvGrpSpPr>
        <p:grpSpPr>
          <a:xfrm>
            <a:off x="466523" y="3343219"/>
            <a:ext cx="15120302" cy="4701302"/>
            <a:chOff x="3524917" y="3390592"/>
            <a:chExt cx="10064982" cy="1313311"/>
          </a:xfrm>
        </p:grpSpPr>
        <p:grpSp>
          <p:nvGrpSpPr>
            <p:cNvPr id="17" name="그룹 1021">
              <a:extLst>
                <a:ext uri="{FF2B5EF4-FFF2-40B4-BE49-F238E27FC236}">
                  <a16:creationId xmlns:a16="http://schemas.microsoft.com/office/drawing/2014/main" id="{859F98F6-529C-BFC8-C0E8-9BD0747488F3}"/>
                </a:ext>
              </a:extLst>
            </p:cNvPr>
            <p:cNvGrpSpPr/>
            <p:nvPr/>
          </p:nvGrpSpPr>
          <p:grpSpPr>
            <a:xfrm>
              <a:off x="5060210" y="3390592"/>
              <a:ext cx="8529689" cy="1313311"/>
              <a:chOff x="5060210" y="3390592"/>
              <a:chExt cx="8529689" cy="1313311"/>
            </a:xfrm>
          </p:grpSpPr>
          <p:pic>
            <p:nvPicPr>
              <p:cNvPr id="24" name="Object 64">
                <a:extLst>
                  <a:ext uri="{FF2B5EF4-FFF2-40B4-BE49-F238E27FC236}">
                    <a16:creationId xmlns:a16="http://schemas.microsoft.com/office/drawing/2014/main" id="{BDDC8F3F-EC1C-EEF1-0598-D06349E1E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060210" y="3390592"/>
                <a:ext cx="8529689" cy="1313311"/>
              </a:xfrm>
              <a:prstGeom prst="rect">
                <a:avLst/>
              </a:prstGeom>
            </p:spPr>
          </p:pic>
        </p:grpSp>
        <p:pic>
          <p:nvPicPr>
            <p:cNvPr id="19" name="Object 66">
              <a:extLst>
                <a:ext uri="{FF2B5EF4-FFF2-40B4-BE49-F238E27FC236}">
                  <a16:creationId xmlns:a16="http://schemas.microsoft.com/office/drawing/2014/main" id="{5120AB2B-FAC0-926C-54C8-B927A155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24917" y="3707641"/>
              <a:ext cx="6067947" cy="775824"/>
            </a:xfrm>
            <a:prstGeom prst="rect">
              <a:avLst/>
            </a:prstGeom>
          </p:spPr>
        </p:pic>
        <p:grpSp>
          <p:nvGrpSpPr>
            <p:cNvPr id="20" name="그룹 1022">
              <a:extLst>
                <a:ext uri="{FF2B5EF4-FFF2-40B4-BE49-F238E27FC236}">
                  <a16:creationId xmlns:a16="http://schemas.microsoft.com/office/drawing/2014/main" id="{9CE8C5F8-AFAA-E050-4094-FFDD398169D5}"/>
                </a:ext>
              </a:extLst>
            </p:cNvPr>
            <p:cNvGrpSpPr/>
            <p:nvPr/>
          </p:nvGrpSpPr>
          <p:grpSpPr>
            <a:xfrm>
              <a:off x="4695815" y="3578617"/>
              <a:ext cx="938773" cy="938773"/>
              <a:chOff x="4695815" y="3578617"/>
              <a:chExt cx="938773" cy="938773"/>
            </a:xfrm>
          </p:grpSpPr>
          <p:pic>
            <p:nvPicPr>
              <p:cNvPr id="23" name="Object 68">
                <a:extLst>
                  <a:ext uri="{FF2B5EF4-FFF2-40B4-BE49-F238E27FC236}">
                    <a16:creationId xmlns:a16="http://schemas.microsoft.com/office/drawing/2014/main" id="{110DDD36-E903-00BD-B6E7-55376DF57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695815" y="3578617"/>
                <a:ext cx="938773" cy="938773"/>
              </a:xfrm>
              <a:prstGeom prst="rect">
                <a:avLst/>
              </a:prstGeom>
            </p:spPr>
          </p:pic>
        </p:grpSp>
        <p:pic>
          <p:nvPicPr>
            <p:cNvPr id="21" name="Object 70">
              <a:extLst>
                <a:ext uri="{FF2B5EF4-FFF2-40B4-BE49-F238E27FC236}">
                  <a16:creationId xmlns:a16="http://schemas.microsoft.com/office/drawing/2014/main" id="{D6CE62FD-4F02-7DFB-B340-2E9A99B06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34876" y="3652878"/>
              <a:ext cx="792645" cy="78023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CEEB5E9-A3CC-D27C-4ED2-F88504F1F6C7}"/>
              </a:ext>
            </a:extLst>
          </p:cNvPr>
          <p:cNvSpPr txBox="1"/>
          <p:nvPr/>
        </p:nvSpPr>
        <p:spPr>
          <a:xfrm>
            <a:off x="9612552" y="4808853"/>
            <a:ext cx="6199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highlight>
                  <a:srgbClr val="FFFF00"/>
                </a:highlight>
                <a:latin typeface="TT투게더" panose="02020603020101020101" pitchFamily="18" charset="-127"/>
                <a:ea typeface="TT투게더" panose="02020603020101020101" pitchFamily="18" charset="-127"/>
              </a:rPr>
              <a:t>=&gt;54.95%</a:t>
            </a:r>
            <a:endParaRPr lang="ko-KR" altLang="en-US" sz="8800" dirty="0">
              <a:highlight>
                <a:srgbClr val="FFFF00"/>
              </a:highlight>
              <a:latin typeface="TT투게더" panose="02020603020101020101" pitchFamily="18" charset="-127"/>
              <a:ea typeface="TT투게더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독학 영상">
            <a:hlinkClick r:id="" action="ppaction://media"/>
            <a:extLst>
              <a:ext uri="{FF2B5EF4-FFF2-40B4-BE49-F238E27FC236}">
                <a16:creationId xmlns:a16="http://schemas.microsoft.com/office/drawing/2014/main" id="{3BB71E67-4E1E-0CF0-0BB4-F32F3C4F4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76250"/>
            <a:ext cx="18288000" cy="1076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3"/>
    </mc:Choice>
    <mc:Fallback xmlns="">
      <p:transition spd="slow" advTm="12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2852" y="0"/>
            <a:ext cx="4391854" cy="1333871"/>
            <a:chOff x="482852" y="0"/>
            <a:chExt cx="4391854" cy="1333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3075" y="-584851"/>
              <a:ext cx="8783708" cy="26677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852" y="0"/>
              <a:ext cx="4391854" cy="13338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1574" y="389893"/>
            <a:ext cx="2575011" cy="924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8035" y="9292827"/>
            <a:ext cx="15982011" cy="379778"/>
            <a:chOff x="1328035" y="9292827"/>
            <a:chExt cx="15982011" cy="3797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28035" y="9292827"/>
              <a:ext cx="379778" cy="379778"/>
              <a:chOff x="1328035" y="9292827"/>
              <a:chExt cx="379778" cy="3797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328035" y="9292827"/>
                <a:ext cx="379778" cy="379778"/>
                <a:chOff x="1328035" y="9292827"/>
                <a:chExt cx="379778" cy="379778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328035" y="9292827"/>
                  <a:ext cx="379778" cy="379778"/>
                  <a:chOff x="1328035" y="9292827"/>
                  <a:chExt cx="379778" cy="379778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328035" y="9292827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1394049" y="9358841"/>
                  <a:ext cx="247749" cy="247749"/>
                  <a:chOff x="1394049" y="9358841"/>
                  <a:chExt cx="247749" cy="247749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394049" y="9358841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8" name="그룹 1008"/>
              <p:cNvGrpSpPr/>
              <p:nvPr/>
            </p:nvGrpSpPr>
            <p:grpSpPr>
              <a:xfrm>
                <a:off x="1442792" y="9442741"/>
                <a:ext cx="154896" cy="86924"/>
                <a:chOff x="1442792" y="9442741"/>
                <a:chExt cx="154896" cy="8692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442792" y="9442741"/>
                  <a:ext cx="154896" cy="869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6930267" y="9292827"/>
              <a:ext cx="379778" cy="379778"/>
              <a:chOff x="16930267" y="9292827"/>
              <a:chExt cx="379778" cy="37977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6930267" y="9292827"/>
                <a:ext cx="379778" cy="379778"/>
                <a:chOff x="16930267" y="9292827"/>
                <a:chExt cx="379778" cy="379778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16930267" y="9292827"/>
                  <a:ext cx="379778" cy="379778"/>
                  <a:chOff x="16930267" y="9292827"/>
                  <a:chExt cx="379778" cy="379778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6930267" y="9292827"/>
                    <a:ext cx="379778" cy="3797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16996282" y="9358841"/>
                  <a:ext cx="247749" cy="247749"/>
                  <a:chOff x="16996282" y="9358841"/>
                  <a:chExt cx="247749" cy="247749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6996282" y="9358841"/>
                    <a:ext cx="247749" cy="24774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3" name="그룹 1013"/>
              <p:cNvGrpSpPr/>
              <p:nvPr/>
            </p:nvGrpSpPr>
            <p:grpSpPr>
              <a:xfrm>
                <a:off x="17045024" y="9442741"/>
                <a:ext cx="154896" cy="86924"/>
                <a:chOff x="17045024" y="9442741"/>
                <a:chExt cx="154896" cy="86924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045024" y="9442741"/>
                  <a:ext cx="154896" cy="869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9785630" y="2987645"/>
            <a:ext cx="6505415" cy="912452"/>
            <a:chOff x="9785630" y="2987645"/>
            <a:chExt cx="6505415" cy="9124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5630" y="2987645"/>
              <a:ext cx="6505415" cy="91245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3911" y="3009348"/>
            <a:ext cx="3879830" cy="93516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593140" y="2930502"/>
            <a:ext cx="1027265" cy="1027265"/>
            <a:chOff x="9593140" y="2930502"/>
            <a:chExt cx="1027265" cy="102726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93140" y="2930502"/>
              <a:ext cx="1027265" cy="102726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0002" y="5135563"/>
            <a:ext cx="5827460" cy="235124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78959" y="4195119"/>
            <a:ext cx="5750546" cy="86537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828480" y="4206693"/>
            <a:ext cx="360978" cy="416225"/>
            <a:chOff x="9828480" y="4206693"/>
            <a:chExt cx="360978" cy="41622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28480" y="4206693"/>
              <a:ext cx="360978" cy="4162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79239" y="2903306"/>
            <a:ext cx="6390935" cy="4479103"/>
            <a:chOff x="1679239" y="2903306"/>
            <a:chExt cx="6390935" cy="447910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516229" y="767118"/>
              <a:ext cx="12781870" cy="8958206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9239" y="2903306"/>
              <a:ext cx="6390935" cy="44791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93140" y="2930502"/>
            <a:ext cx="1039964" cy="1027265"/>
            <a:chOff x="9593140" y="2930502"/>
            <a:chExt cx="1039964" cy="10272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93140" y="2930502"/>
              <a:ext cx="1039964" cy="1027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81</Words>
  <Application>Microsoft Office PowerPoint</Application>
  <PresentationFormat>사용자 지정</PresentationFormat>
  <Paragraphs>21</Paragraphs>
  <Slides>29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TT투게더</vt:lpstr>
      <vt:lpstr>여기어때 잘난체 OTF</vt:lpstr>
      <vt:lpstr>Arial</vt:lpstr>
      <vt:lpstr>Calibri</vt:lpstr>
      <vt:lpstr>HY견고딕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gjaischool079</cp:lastModifiedBy>
  <cp:revision>31</cp:revision>
  <dcterms:created xsi:type="dcterms:W3CDTF">2022-08-29T03:18:39Z</dcterms:created>
  <dcterms:modified xsi:type="dcterms:W3CDTF">2022-08-31T01:57:01Z</dcterms:modified>
  <cp:contentStatus/>
</cp:coreProperties>
</file>